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69" r:id="rId2"/>
    <p:sldId id="3094" r:id="rId3"/>
    <p:sldId id="3099" r:id="rId4"/>
    <p:sldId id="266" r:id="rId5"/>
    <p:sldId id="294" r:id="rId6"/>
    <p:sldId id="61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FF2F92"/>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p:restoredTop sz="94669"/>
  </p:normalViewPr>
  <p:slideViewPr>
    <p:cSldViewPr snapToGrid="0">
      <p:cViewPr>
        <p:scale>
          <a:sx n="60" d="100"/>
          <a:sy n="60" d="100"/>
        </p:scale>
        <p:origin x="-336" y="4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Bosko" userId="3c2d16a148962151" providerId="LiveId" clId="{F6A10AF3-0CDB-483E-AD7A-B6125D5057B1}"/>
    <pc:docChg chg="undo custSel modSld">
      <pc:chgData name="Edward Bosko" userId="3c2d16a148962151" providerId="LiveId" clId="{F6A10AF3-0CDB-483E-AD7A-B6125D5057B1}" dt="2026-01-29T03:47:28.032" v="87" actId="13926"/>
      <pc:docMkLst>
        <pc:docMk/>
      </pc:docMkLst>
      <pc:sldChg chg="delSp modSp mod">
        <pc:chgData name="Edward Bosko" userId="3c2d16a148962151" providerId="LiveId" clId="{F6A10AF3-0CDB-483E-AD7A-B6125D5057B1}" dt="2026-01-29T03:47:28.032" v="87" actId="13926"/>
        <pc:sldMkLst>
          <pc:docMk/>
          <pc:sldMk cId="1485117923" sldId="269"/>
        </pc:sldMkLst>
        <pc:spChg chg="del">
          <ac:chgData name="Edward Bosko" userId="3c2d16a148962151" providerId="LiveId" clId="{F6A10AF3-0CDB-483E-AD7A-B6125D5057B1}" dt="2026-01-29T00:11:42.955" v="0" actId="478"/>
          <ac:spMkLst>
            <pc:docMk/>
            <pc:sldMk cId="1485117923" sldId="269"/>
            <ac:spMk id="13" creationId="{A1745A9B-32E2-358E-9C71-0336E8851110}"/>
          </ac:spMkLst>
        </pc:spChg>
        <pc:graphicFrameChg chg="modGraphic">
          <ac:chgData name="Edward Bosko" userId="3c2d16a148962151" providerId="LiveId" clId="{F6A10AF3-0CDB-483E-AD7A-B6125D5057B1}" dt="2026-01-29T03:47:28.032" v="87" actId="13926"/>
          <ac:graphicFrameMkLst>
            <pc:docMk/>
            <pc:sldMk cId="1485117923" sldId="269"/>
            <ac:graphicFrameMk id="9" creationId="{EFB9C6AB-5298-8008-C2F0-E9E54FB679B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5E322-214A-B645-A436-7A9347C02799}" type="datetimeFigureOut">
              <a:t>1/28/2026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89EF4-96D7-9847-93C8-3740B1952737}" type="slidenum">
              <a:t>‹#›</a:t>
            </a:fld>
            <a:endParaRPr lang="en-US"/>
          </a:p>
        </p:txBody>
      </p:sp>
    </p:spTree>
    <p:extLst>
      <p:ext uri="{BB962C8B-B14F-4D97-AF65-F5344CB8AC3E}">
        <p14:creationId xmlns:p14="http://schemas.microsoft.com/office/powerpoint/2010/main" val="1468798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EEECF-1687-0942-B2F3-99D349E6B767}" type="slidenum">
              <a:rPr lang="en-US" smtClean="0"/>
              <a:t>6</a:t>
            </a:fld>
            <a:endParaRPr lang="en-US"/>
          </a:p>
        </p:txBody>
      </p:sp>
    </p:spTree>
    <p:extLst>
      <p:ext uri="{BB962C8B-B14F-4D97-AF65-F5344CB8AC3E}">
        <p14:creationId xmlns:p14="http://schemas.microsoft.com/office/powerpoint/2010/main" val="2084480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EC3F-B4A0-EEE8-346B-591FFDE23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AA282-8D10-4EBA-CFA1-108205A29B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F907BC-B944-B807-6D9A-00042914A495}"/>
              </a:ext>
            </a:extLst>
          </p:cNvPr>
          <p:cNvSpPr>
            <a:spLocks noGrp="1"/>
          </p:cNvSpPr>
          <p:nvPr>
            <p:ph type="dt" sz="half" idx="10"/>
          </p:nvPr>
        </p:nvSpPr>
        <p:spPr/>
        <p:txBody>
          <a:bodyPr/>
          <a:lstStyle/>
          <a:p>
            <a:fld id="{0AC3B9CF-9900-444C-891E-B6969F40B01D}" type="datetimeFigureOut">
              <a:t>1/28/2026</a:t>
            </a:fld>
            <a:endParaRPr lang="en-US"/>
          </a:p>
        </p:txBody>
      </p:sp>
      <p:sp>
        <p:nvSpPr>
          <p:cNvPr id="5" name="Footer Placeholder 4">
            <a:extLst>
              <a:ext uri="{FF2B5EF4-FFF2-40B4-BE49-F238E27FC236}">
                <a16:creationId xmlns:a16="http://schemas.microsoft.com/office/drawing/2014/main" id="{3C573833-AB1D-7518-8F30-9E21C2B26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04F97-32FB-AEAA-B5BE-F92E01C2AFA4}"/>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101261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61F5-E3F2-09BE-26D8-07721632F3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FCCF11-0EF2-77AC-0209-EEF4631CD8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8A840-0A4B-6D0E-6BD8-733A5695F55C}"/>
              </a:ext>
            </a:extLst>
          </p:cNvPr>
          <p:cNvSpPr>
            <a:spLocks noGrp="1"/>
          </p:cNvSpPr>
          <p:nvPr>
            <p:ph type="dt" sz="half" idx="10"/>
          </p:nvPr>
        </p:nvSpPr>
        <p:spPr/>
        <p:txBody>
          <a:bodyPr/>
          <a:lstStyle/>
          <a:p>
            <a:fld id="{0AC3B9CF-9900-444C-891E-B6969F40B01D}" type="datetimeFigureOut">
              <a:t>1/28/2026</a:t>
            </a:fld>
            <a:endParaRPr lang="en-US"/>
          </a:p>
        </p:txBody>
      </p:sp>
      <p:sp>
        <p:nvSpPr>
          <p:cNvPr id="5" name="Footer Placeholder 4">
            <a:extLst>
              <a:ext uri="{FF2B5EF4-FFF2-40B4-BE49-F238E27FC236}">
                <a16:creationId xmlns:a16="http://schemas.microsoft.com/office/drawing/2014/main" id="{DBB74165-F2CE-65EE-FC0F-BD94688BD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8F8D8-96F1-73BF-C4CD-5AC172C2E867}"/>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312974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45320-06CD-76C0-191E-22A758D079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50B588-DC4A-804C-CC37-4A0409125C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947166-12B7-3C32-E1EA-B32D30A67955}"/>
              </a:ext>
            </a:extLst>
          </p:cNvPr>
          <p:cNvSpPr>
            <a:spLocks noGrp="1"/>
          </p:cNvSpPr>
          <p:nvPr>
            <p:ph type="dt" sz="half" idx="10"/>
          </p:nvPr>
        </p:nvSpPr>
        <p:spPr/>
        <p:txBody>
          <a:bodyPr/>
          <a:lstStyle/>
          <a:p>
            <a:fld id="{0AC3B9CF-9900-444C-891E-B6969F40B01D}" type="datetimeFigureOut">
              <a:t>1/28/2026</a:t>
            </a:fld>
            <a:endParaRPr lang="en-US"/>
          </a:p>
        </p:txBody>
      </p:sp>
      <p:sp>
        <p:nvSpPr>
          <p:cNvPr id="5" name="Footer Placeholder 4">
            <a:extLst>
              <a:ext uri="{FF2B5EF4-FFF2-40B4-BE49-F238E27FC236}">
                <a16:creationId xmlns:a16="http://schemas.microsoft.com/office/drawing/2014/main" id="{90308413-08D4-13D9-2C6B-109105858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9D8E7-68F2-301B-1A0B-232A2FE0FCCE}"/>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3664426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2981-D848-2C03-8892-D5337BA803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17DE2-2B2B-B247-D9AC-C421F52B76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97E01-A706-ABB8-142B-DC82DCC2896A}"/>
              </a:ext>
            </a:extLst>
          </p:cNvPr>
          <p:cNvSpPr>
            <a:spLocks noGrp="1"/>
          </p:cNvSpPr>
          <p:nvPr>
            <p:ph type="dt" sz="half" idx="10"/>
          </p:nvPr>
        </p:nvSpPr>
        <p:spPr/>
        <p:txBody>
          <a:bodyPr/>
          <a:lstStyle/>
          <a:p>
            <a:fld id="{0AC3B9CF-9900-444C-891E-B6969F40B01D}" type="datetimeFigureOut">
              <a:t>1/28/2026</a:t>
            </a:fld>
            <a:endParaRPr lang="en-US"/>
          </a:p>
        </p:txBody>
      </p:sp>
      <p:sp>
        <p:nvSpPr>
          <p:cNvPr id="5" name="Footer Placeholder 4">
            <a:extLst>
              <a:ext uri="{FF2B5EF4-FFF2-40B4-BE49-F238E27FC236}">
                <a16:creationId xmlns:a16="http://schemas.microsoft.com/office/drawing/2014/main" id="{3F139E87-06B0-C621-B102-EF359DE9E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A1989-22E5-A08D-7996-96B66BA82CF1}"/>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338153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CCA9-C2F6-00DB-623C-5D333C1687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AA581E-4384-2BB3-A8F7-5F10FEC1CC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8C364A-964E-73BA-92B9-966C4342E893}"/>
              </a:ext>
            </a:extLst>
          </p:cNvPr>
          <p:cNvSpPr>
            <a:spLocks noGrp="1"/>
          </p:cNvSpPr>
          <p:nvPr>
            <p:ph type="dt" sz="half" idx="10"/>
          </p:nvPr>
        </p:nvSpPr>
        <p:spPr/>
        <p:txBody>
          <a:bodyPr/>
          <a:lstStyle/>
          <a:p>
            <a:fld id="{0AC3B9CF-9900-444C-891E-B6969F40B01D}" type="datetimeFigureOut">
              <a:t>1/28/2026</a:t>
            </a:fld>
            <a:endParaRPr lang="en-US"/>
          </a:p>
        </p:txBody>
      </p:sp>
      <p:sp>
        <p:nvSpPr>
          <p:cNvPr id="5" name="Footer Placeholder 4">
            <a:extLst>
              <a:ext uri="{FF2B5EF4-FFF2-40B4-BE49-F238E27FC236}">
                <a16:creationId xmlns:a16="http://schemas.microsoft.com/office/drawing/2014/main" id="{F8DB79F6-0713-DC95-1C49-16A9896F9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2C610-A5FE-E02F-CC57-508B85775829}"/>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382180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6C1E-C445-694E-448F-22806275A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0B6138-C67B-A048-2FE6-256AE6AAFD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F4EC42-7E48-4E49-6FEF-C6009B7B59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EFFD3B-03EA-7C02-44A6-BBDC6B50F320}"/>
              </a:ext>
            </a:extLst>
          </p:cNvPr>
          <p:cNvSpPr>
            <a:spLocks noGrp="1"/>
          </p:cNvSpPr>
          <p:nvPr>
            <p:ph type="dt" sz="half" idx="10"/>
          </p:nvPr>
        </p:nvSpPr>
        <p:spPr/>
        <p:txBody>
          <a:bodyPr/>
          <a:lstStyle/>
          <a:p>
            <a:fld id="{0AC3B9CF-9900-444C-891E-B6969F40B01D}" type="datetimeFigureOut">
              <a:t>1/28/2026</a:t>
            </a:fld>
            <a:endParaRPr lang="en-US"/>
          </a:p>
        </p:txBody>
      </p:sp>
      <p:sp>
        <p:nvSpPr>
          <p:cNvPr id="6" name="Footer Placeholder 5">
            <a:extLst>
              <a:ext uri="{FF2B5EF4-FFF2-40B4-BE49-F238E27FC236}">
                <a16:creationId xmlns:a16="http://schemas.microsoft.com/office/drawing/2014/main" id="{F84A266D-6683-AB43-5D99-1B62C92FA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2F574-CDCC-9ADB-90B2-14D730FE29AA}"/>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125653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86F6-EFD7-3F8E-269C-2510A6F8E1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B6197B-FF17-357E-CDFE-7A8ACCDE2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716B5E-7AAF-7E5E-D955-AF62CB9950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B2E9D4-5A2C-13B9-53B9-6B80BACDB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B22C96-1D55-4030-0357-F7AC85133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4A16E3-CF0B-ABC5-AC00-BB181BB6F8C2}"/>
              </a:ext>
            </a:extLst>
          </p:cNvPr>
          <p:cNvSpPr>
            <a:spLocks noGrp="1"/>
          </p:cNvSpPr>
          <p:nvPr>
            <p:ph type="dt" sz="half" idx="10"/>
          </p:nvPr>
        </p:nvSpPr>
        <p:spPr/>
        <p:txBody>
          <a:bodyPr/>
          <a:lstStyle/>
          <a:p>
            <a:fld id="{0AC3B9CF-9900-444C-891E-B6969F40B01D}" type="datetimeFigureOut">
              <a:t>1/28/2026</a:t>
            </a:fld>
            <a:endParaRPr lang="en-US"/>
          </a:p>
        </p:txBody>
      </p:sp>
      <p:sp>
        <p:nvSpPr>
          <p:cNvPr id="8" name="Footer Placeholder 7">
            <a:extLst>
              <a:ext uri="{FF2B5EF4-FFF2-40B4-BE49-F238E27FC236}">
                <a16:creationId xmlns:a16="http://schemas.microsoft.com/office/drawing/2014/main" id="{D2215423-40F4-E134-253C-CC3C3E9D04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E46E20-96AB-A994-AE19-56EF82C17643}"/>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968985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6A3CD-1B21-52FD-2BED-E78B45ADC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73958-55E5-5E42-F66B-031F176ED384}"/>
              </a:ext>
            </a:extLst>
          </p:cNvPr>
          <p:cNvSpPr>
            <a:spLocks noGrp="1"/>
          </p:cNvSpPr>
          <p:nvPr>
            <p:ph type="dt" sz="half" idx="10"/>
          </p:nvPr>
        </p:nvSpPr>
        <p:spPr/>
        <p:txBody>
          <a:bodyPr/>
          <a:lstStyle/>
          <a:p>
            <a:fld id="{0AC3B9CF-9900-444C-891E-B6969F40B01D}" type="datetimeFigureOut">
              <a:t>1/28/2026</a:t>
            </a:fld>
            <a:endParaRPr lang="en-US"/>
          </a:p>
        </p:txBody>
      </p:sp>
      <p:sp>
        <p:nvSpPr>
          <p:cNvPr id="4" name="Footer Placeholder 3">
            <a:extLst>
              <a:ext uri="{FF2B5EF4-FFF2-40B4-BE49-F238E27FC236}">
                <a16:creationId xmlns:a16="http://schemas.microsoft.com/office/drawing/2014/main" id="{CD687B9A-A495-CD4D-CC17-8B948DDE71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E352DB-B704-EEF8-8EFA-34DEC15348D4}"/>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140339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3D6B54-9939-5C1C-12A6-100C3539AC74}"/>
              </a:ext>
            </a:extLst>
          </p:cNvPr>
          <p:cNvSpPr>
            <a:spLocks noGrp="1"/>
          </p:cNvSpPr>
          <p:nvPr>
            <p:ph type="dt" sz="half" idx="10"/>
          </p:nvPr>
        </p:nvSpPr>
        <p:spPr/>
        <p:txBody>
          <a:bodyPr/>
          <a:lstStyle/>
          <a:p>
            <a:fld id="{0AC3B9CF-9900-444C-891E-B6969F40B01D}" type="datetimeFigureOut">
              <a:t>1/28/2026</a:t>
            </a:fld>
            <a:endParaRPr lang="en-US"/>
          </a:p>
        </p:txBody>
      </p:sp>
      <p:sp>
        <p:nvSpPr>
          <p:cNvPr id="3" name="Footer Placeholder 2">
            <a:extLst>
              <a:ext uri="{FF2B5EF4-FFF2-40B4-BE49-F238E27FC236}">
                <a16:creationId xmlns:a16="http://schemas.microsoft.com/office/drawing/2014/main" id="{7ED08000-FFD6-AAF3-0583-03A139B9BF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511D24-B83B-154D-2A35-80A8F5C45050}"/>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224935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0BA1-FEDC-30A6-BFEF-659BB6E6B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9F2C0B-B903-24E8-F49B-97A5C54AA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6A8421-D89E-A0BF-E178-8FA2A6FF9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1D6F4-8BF5-3AED-6CB4-62C8AEF48ECB}"/>
              </a:ext>
            </a:extLst>
          </p:cNvPr>
          <p:cNvSpPr>
            <a:spLocks noGrp="1"/>
          </p:cNvSpPr>
          <p:nvPr>
            <p:ph type="dt" sz="half" idx="10"/>
          </p:nvPr>
        </p:nvSpPr>
        <p:spPr/>
        <p:txBody>
          <a:bodyPr/>
          <a:lstStyle/>
          <a:p>
            <a:fld id="{0AC3B9CF-9900-444C-891E-B6969F40B01D}" type="datetimeFigureOut">
              <a:t>1/28/2026</a:t>
            </a:fld>
            <a:endParaRPr lang="en-US"/>
          </a:p>
        </p:txBody>
      </p:sp>
      <p:sp>
        <p:nvSpPr>
          <p:cNvPr id="6" name="Footer Placeholder 5">
            <a:extLst>
              <a:ext uri="{FF2B5EF4-FFF2-40B4-BE49-F238E27FC236}">
                <a16:creationId xmlns:a16="http://schemas.microsoft.com/office/drawing/2014/main" id="{D59ADE9B-C9ED-5AA1-A819-FD3D8D031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C4B459-C055-0DA2-8C5D-EB954998A7F2}"/>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2630740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787B-75B1-CBC7-54EE-7AE6F2138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14316E-7071-1C7D-FF0B-2A086808EE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83C88E-86B7-2887-B5A7-429AAB909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C9CD7-B789-5350-7672-68EAB1C305C2}"/>
              </a:ext>
            </a:extLst>
          </p:cNvPr>
          <p:cNvSpPr>
            <a:spLocks noGrp="1"/>
          </p:cNvSpPr>
          <p:nvPr>
            <p:ph type="dt" sz="half" idx="10"/>
          </p:nvPr>
        </p:nvSpPr>
        <p:spPr/>
        <p:txBody>
          <a:bodyPr/>
          <a:lstStyle/>
          <a:p>
            <a:fld id="{0AC3B9CF-9900-444C-891E-B6969F40B01D}" type="datetimeFigureOut">
              <a:t>1/28/2026</a:t>
            </a:fld>
            <a:endParaRPr lang="en-US"/>
          </a:p>
        </p:txBody>
      </p:sp>
      <p:sp>
        <p:nvSpPr>
          <p:cNvPr id="6" name="Footer Placeholder 5">
            <a:extLst>
              <a:ext uri="{FF2B5EF4-FFF2-40B4-BE49-F238E27FC236}">
                <a16:creationId xmlns:a16="http://schemas.microsoft.com/office/drawing/2014/main" id="{5F0C4D8A-2FB5-5E76-01E1-3325BDCF1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12A29-1346-8452-0621-911B6E4E356F}"/>
              </a:ext>
            </a:extLst>
          </p:cNvPr>
          <p:cNvSpPr>
            <a:spLocks noGrp="1"/>
          </p:cNvSpPr>
          <p:nvPr>
            <p:ph type="sldNum" sz="quarter" idx="12"/>
          </p:nvPr>
        </p:nvSpPr>
        <p:spPr/>
        <p:txBody>
          <a:bodyPr/>
          <a:lstStyle/>
          <a:p>
            <a:fld id="{A6533150-23C7-CD49-8EEE-DA6CCE1FC8F3}" type="slidenum">
              <a:t>‹#›</a:t>
            </a:fld>
            <a:endParaRPr lang="en-US"/>
          </a:p>
        </p:txBody>
      </p:sp>
    </p:spTree>
    <p:extLst>
      <p:ext uri="{BB962C8B-B14F-4D97-AF65-F5344CB8AC3E}">
        <p14:creationId xmlns:p14="http://schemas.microsoft.com/office/powerpoint/2010/main" val="935288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E33E0-4B84-A447-A922-A60A596FE7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9351A7-0AF8-191C-4934-F006AE8618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5FE08-B56B-33D3-E11D-1844456E43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C3B9CF-9900-444C-891E-B6969F40B01D}" type="datetimeFigureOut">
              <a:t>1/28/2026</a:t>
            </a:fld>
            <a:endParaRPr lang="en-US"/>
          </a:p>
        </p:txBody>
      </p:sp>
      <p:sp>
        <p:nvSpPr>
          <p:cNvPr id="5" name="Footer Placeholder 4">
            <a:extLst>
              <a:ext uri="{FF2B5EF4-FFF2-40B4-BE49-F238E27FC236}">
                <a16:creationId xmlns:a16="http://schemas.microsoft.com/office/drawing/2014/main" id="{72801211-7EEE-E92E-5ECF-130D6B422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6A4C52-AAAB-CF6D-54E7-53E017BB51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533150-23C7-CD49-8EEE-DA6CCE1FC8F3}" type="slidenum">
              <a:t>‹#›</a:t>
            </a:fld>
            <a:endParaRPr lang="en-US"/>
          </a:p>
        </p:txBody>
      </p:sp>
    </p:spTree>
    <p:extLst>
      <p:ext uri="{BB962C8B-B14F-4D97-AF65-F5344CB8AC3E}">
        <p14:creationId xmlns:p14="http://schemas.microsoft.com/office/powerpoint/2010/main" val="732951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EFB9C6AB-5298-8008-C2F0-E9E54FB679BF}"/>
              </a:ext>
            </a:extLst>
          </p:cNvPr>
          <p:cNvGraphicFramePr>
            <a:graphicFrameLocks/>
          </p:cNvGraphicFramePr>
          <p:nvPr>
            <p:extLst>
              <p:ext uri="{D42A27DB-BD31-4B8C-83A1-F6EECF244321}">
                <p14:modId xmlns:p14="http://schemas.microsoft.com/office/powerpoint/2010/main" val="1806489282"/>
              </p:ext>
            </p:extLst>
          </p:nvPr>
        </p:nvGraphicFramePr>
        <p:xfrm>
          <a:off x="1182451" y="1295764"/>
          <a:ext cx="9827098" cy="1473200"/>
        </p:xfrm>
        <a:graphic>
          <a:graphicData uri="http://schemas.openxmlformats.org/drawingml/2006/table">
            <a:tbl>
              <a:tblPr firstRow="1" bandRow="1">
                <a:tableStyleId>{5C22544A-7EE6-4342-B048-85BDC9FD1C3A}</a:tableStyleId>
              </a:tblPr>
              <a:tblGrid>
                <a:gridCol w="1941006">
                  <a:extLst>
                    <a:ext uri="{9D8B030D-6E8A-4147-A177-3AD203B41FA5}">
                      <a16:colId xmlns:a16="http://schemas.microsoft.com/office/drawing/2014/main" val="267966024"/>
                    </a:ext>
                  </a:extLst>
                </a:gridCol>
                <a:gridCol w="1458686">
                  <a:extLst>
                    <a:ext uri="{9D8B030D-6E8A-4147-A177-3AD203B41FA5}">
                      <a16:colId xmlns:a16="http://schemas.microsoft.com/office/drawing/2014/main" val="4078973530"/>
                    </a:ext>
                  </a:extLst>
                </a:gridCol>
                <a:gridCol w="2177143">
                  <a:extLst>
                    <a:ext uri="{9D8B030D-6E8A-4147-A177-3AD203B41FA5}">
                      <a16:colId xmlns:a16="http://schemas.microsoft.com/office/drawing/2014/main" val="1948827393"/>
                    </a:ext>
                  </a:extLst>
                </a:gridCol>
                <a:gridCol w="2046514">
                  <a:extLst>
                    <a:ext uri="{9D8B030D-6E8A-4147-A177-3AD203B41FA5}">
                      <a16:colId xmlns:a16="http://schemas.microsoft.com/office/drawing/2014/main" val="2389298604"/>
                    </a:ext>
                  </a:extLst>
                </a:gridCol>
                <a:gridCol w="1284515">
                  <a:extLst>
                    <a:ext uri="{9D8B030D-6E8A-4147-A177-3AD203B41FA5}">
                      <a16:colId xmlns:a16="http://schemas.microsoft.com/office/drawing/2014/main" val="3293032157"/>
                    </a:ext>
                  </a:extLst>
                </a:gridCol>
                <a:gridCol w="919234">
                  <a:extLst>
                    <a:ext uri="{9D8B030D-6E8A-4147-A177-3AD203B41FA5}">
                      <a16:colId xmlns:a16="http://schemas.microsoft.com/office/drawing/2014/main" val="4188369180"/>
                    </a:ext>
                  </a:extLst>
                </a:gridCol>
              </a:tblGrid>
              <a:tr h="370840">
                <a:tc>
                  <a:txBody>
                    <a:bodyPr/>
                    <a:lstStyle/>
                    <a:p>
                      <a:endParaRPr lang="en-US" sz="240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elvetica" pitchFamily="2" charset="0"/>
                        </a:rPr>
                        <a:t>Nodular bronchiectasis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Helvetica" pitchFamily="2" charset="0"/>
                        </a:rPr>
                        <a:t>(n=</a:t>
                      </a:r>
                      <a:r>
                        <a:rPr lang="en-US" sz="1400" b="0" baseline="0" dirty="0">
                          <a:solidFill>
                            <a:schemeClr val="tx1"/>
                          </a:solidFill>
                          <a:latin typeface="Helvetica" pitchFamily="2" charset="0"/>
                        </a:rPr>
                        <a:t>104)</a:t>
                      </a:r>
                      <a:endParaRPr lang="en-US" sz="1400" b="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elvetica" pitchFamily="2" charset="0"/>
                        </a:rPr>
                        <a:t>Nodular bronchiectasis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Helvetica" pitchFamily="2" charset="0"/>
                        </a:rPr>
                        <a:t>with cavitation </a:t>
                      </a:r>
                      <a:r>
                        <a:rPr lang="en-US" sz="1400" b="0" dirty="0">
                          <a:solidFill>
                            <a:schemeClr val="tx1"/>
                          </a:solidFill>
                          <a:latin typeface="Helvetica" pitchFamily="2" charset="0"/>
                        </a:rPr>
                        <a:t>(n=36)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elvetica" pitchFamily="2" charset="0"/>
                        </a:rPr>
                        <a:t>Fibrocavitary disease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baseline="0" dirty="0">
                          <a:solidFill>
                            <a:schemeClr val="tx1"/>
                          </a:solidFill>
                          <a:latin typeface="Helvetica" pitchFamily="2" charset="0"/>
                        </a:rPr>
                        <a:t>(n=12)</a:t>
                      </a:r>
                      <a:endParaRPr lang="en-US" sz="1400" b="0" dirty="0">
                        <a:solidFill>
                          <a:schemeClr val="tx1"/>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elvetica" pitchFamily="2" charset="0"/>
                        </a:rPr>
                        <a:t>Unclassified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Helvetica" pitchFamily="2" charset="0"/>
                        </a:rPr>
                        <a:t>(n=8)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elvetica" pitchFamily="2" charset="0"/>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854971246"/>
                  </a:ext>
                </a:extLst>
              </a:tr>
              <a:tr h="370840">
                <a:tc>
                  <a:txBody>
                    <a:bodyPr/>
                    <a:lstStyle/>
                    <a:p>
                      <a:r>
                        <a:rPr lang="en-US" sz="1400" b="1" dirty="0">
                          <a:latin typeface="Helvetica" pitchFamily="2" charset="0"/>
                        </a:rPr>
                        <a:t>Age</a:t>
                      </a:r>
                      <a:r>
                        <a:rPr lang="en-US" sz="1400" dirty="0">
                          <a:latin typeface="Helvetica" pitchFamily="2" charset="0"/>
                        </a:rPr>
                        <a:t> (mean </a:t>
                      </a:r>
                      <a:r>
                        <a:rPr lang="en-US" sz="1400" baseline="0" dirty="0">
                          <a:latin typeface="Helvetica" pitchFamily="2" charset="0"/>
                        </a:rPr>
                        <a:t>yrs ± SD)</a:t>
                      </a:r>
                      <a:endParaRPr lang="en-US" sz="14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66.6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65.6 ± 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Helvetica" pitchFamily="2" charset="0"/>
                        </a:rPr>
                        <a:t>67.7 ± 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Helvetica" pitchFamily="2" charset="0"/>
                        </a:rPr>
                        <a:t>59.6 ± 15.3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Helvetica" pitchFamily="2" charset="0"/>
                        </a:rPr>
                        <a:t>0.542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0823113"/>
                  </a:ext>
                </a:extLst>
              </a:tr>
              <a:tr h="370840">
                <a:tc>
                  <a:txBody>
                    <a:bodyPr/>
                    <a:lstStyle/>
                    <a:p>
                      <a:r>
                        <a:rPr lang="en-US" sz="1400" b="1" dirty="0">
                          <a:latin typeface="Helvetica" pitchFamily="2" charset="0"/>
                        </a:rPr>
                        <a:t>Female</a:t>
                      </a:r>
                      <a:r>
                        <a:rPr lang="en-US" sz="1400" b="1" baseline="0" dirty="0">
                          <a:latin typeface="Helvetica" pitchFamily="2" charset="0"/>
                        </a:rPr>
                        <a:t> sex </a:t>
                      </a:r>
                      <a:r>
                        <a:rPr lang="en-US" sz="1400" b="0" baseline="0" dirty="0">
                          <a:latin typeface="Helvetica" pitchFamily="2" charset="0"/>
                        </a:rPr>
                        <a:t>[n (%)]</a:t>
                      </a:r>
                      <a:endParaRPr lang="en-US" sz="1400" b="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97 (93.3%)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34 (94.4%)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Helvetica" pitchFamily="2" charset="0"/>
                        </a:rPr>
                        <a:t>10 (83.3%)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Helvetica" pitchFamily="2" charset="0"/>
                        </a:rPr>
                        <a:t>7 (87.5%)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latin typeface="Helvetica" pitchFamily="2" charset="0"/>
                        </a:rPr>
                        <a:t>0.347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752394"/>
                  </a:ext>
                </a:extLst>
              </a:tr>
            </a:tbl>
          </a:graphicData>
        </a:graphic>
      </p:graphicFrame>
      <p:sp>
        <p:nvSpPr>
          <p:cNvPr id="4" name="TextBox 3">
            <a:extLst>
              <a:ext uri="{FF2B5EF4-FFF2-40B4-BE49-F238E27FC236}">
                <a16:creationId xmlns:a16="http://schemas.microsoft.com/office/drawing/2014/main" id="{A5495010-97C4-E0A5-3586-A01E09F41F8C}"/>
              </a:ext>
            </a:extLst>
          </p:cNvPr>
          <p:cNvSpPr txBox="1"/>
          <p:nvPr/>
        </p:nvSpPr>
        <p:spPr>
          <a:xfrm>
            <a:off x="8326398" y="5146318"/>
            <a:ext cx="2282996" cy="338554"/>
          </a:xfrm>
          <a:prstGeom prst="rect">
            <a:avLst/>
          </a:prstGeom>
          <a:noFill/>
        </p:spPr>
        <p:txBody>
          <a:bodyPr wrap="none" rtlCol="0">
            <a:spAutoFit/>
          </a:bodyPr>
          <a:lstStyle/>
          <a:p>
            <a:pPr algn="ctr"/>
            <a:r>
              <a:rPr lang="en-US" sz="1600" b="1">
                <a:latin typeface="Helvetica" pitchFamily="2" charset="0"/>
              </a:rPr>
              <a:t>Fibrocavitary disease</a:t>
            </a:r>
          </a:p>
        </p:txBody>
      </p:sp>
      <p:pic>
        <p:nvPicPr>
          <p:cNvPr id="5" name="Picture 32">
            <a:extLst>
              <a:ext uri="{FF2B5EF4-FFF2-40B4-BE49-F238E27FC236}">
                <a16:creationId xmlns:a16="http://schemas.microsoft.com/office/drawing/2014/main" id="{776C55D6-A4A6-8493-EA07-83901D1EF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60" t="6402" r="13165" b="4313"/>
          <a:stretch/>
        </p:blipFill>
        <p:spPr bwMode="auto">
          <a:xfrm>
            <a:off x="8135144" y="3052499"/>
            <a:ext cx="2656114" cy="21161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A19FF6-7CE3-3DDD-0AA1-5EFEBC2CD0AC}"/>
              </a:ext>
            </a:extLst>
          </p:cNvPr>
          <p:cNvSpPr txBox="1"/>
          <p:nvPr/>
        </p:nvSpPr>
        <p:spPr>
          <a:xfrm>
            <a:off x="4555291" y="5182556"/>
            <a:ext cx="2464136" cy="584775"/>
          </a:xfrm>
          <a:prstGeom prst="rect">
            <a:avLst/>
          </a:prstGeom>
          <a:noFill/>
        </p:spPr>
        <p:txBody>
          <a:bodyPr wrap="none" rtlCol="0">
            <a:spAutoFit/>
          </a:bodyPr>
          <a:lstStyle/>
          <a:p>
            <a:pPr algn="ctr"/>
            <a:r>
              <a:rPr lang="en-US" sz="1600" b="1">
                <a:latin typeface="Helvetica" pitchFamily="2" charset="0"/>
              </a:rPr>
              <a:t>Nodular bronchiectasis</a:t>
            </a:r>
          </a:p>
          <a:p>
            <a:pPr algn="ctr"/>
            <a:r>
              <a:rPr lang="en-US" sz="1600" b="1">
                <a:latin typeface="Helvetica" pitchFamily="2" charset="0"/>
              </a:rPr>
              <a:t>with cavitation</a:t>
            </a:r>
          </a:p>
        </p:txBody>
      </p:sp>
      <p:pic>
        <p:nvPicPr>
          <p:cNvPr id="8" name="Picture 7">
            <a:extLst>
              <a:ext uri="{FF2B5EF4-FFF2-40B4-BE49-F238E27FC236}">
                <a16:creationId xmlns:a16="http://schemas.microsoft.com/office/drawing/2014/main" id="{20E77B79-5CB5-A5B2-68C5-A1B22940E6A7}"/>
              </a:ext>
            </a:extLst>
          </p:cNvPr>
          <p:cNvPicPr>
            <a:picLocks noChangeAspect="1"/>
          </p:cNvPicPr>
          <p:nvPr/>
        </p:nvPicPr>
        <p:blipFill rotWithShape="1">
          <a:blip r:embed="rId3">
            <a:extLst>
              <a:ext uri="{28A0092B-C50C-407E-A947-70E740481C1C}">
                <a14:useLocalDpi xmlns:a14="http://schemas.microsoft.com/office/drawing/2010/main" val="0"/>
              </a:ext>
            </a:extLst>
          </a:blip>
          <a:srcRect l="8569" t="25781" r="9399" b="19580"/>
          <a:stretch/>
        </p:blipFill>
        <p:spPr>
          <a:xfrm>
            <a:off x="4200806" y="3038307"/>
            <a:ext cx="3173090" cy="2113503"/>
          </a:xfrm>
          <a:prstGeom prst="rect">
            <a:avLst/>
          </a:prstGeom>
        </p:spPr>
      </p:pic>
      <p:sp>
        <p:nvSpPr>
          <p:cNvPr id="12" name="TextBox 11">
            <a:extLst>
              <a:ext uri="{FF2B5EF4-FFF2-40B4-BE49-F238E27FC236}">
                <a16:creationId xmlns:a16="http://schemas.microsoft.com/office/drawing/2014/main" id="{1A599AB3-D9EF-B1FD-9791-A5E38B1C338F}"/>
              </a:ext>
            </a:extLst>
          </p:cNvPr>
          <p:cNvSpPr txBox="1"/>
          <p:nvPr/>
        </p:nvSpPr>
        <p:spPr>
          <a:xfrm>
            <a:off x="1168404" y="5164851"/>
            <a:ext cx="2464136" cy="338554"/>
          </a:xfrm>
          <a:prstGeom prst="rect">
            <a:avLst/>
          </a:prstGeom>
          <a:noFill/>
        </p:spPr>
        <p:txBody>
          <a:bodyPr wrap="none" rtlCol="0">
            <a:spAutoFit/>
          </a:bodyPr>
          <a:lstStyle/>
          <a:p>
            <a:pPr algn="ctr"/>
            <a:r>
              <a:rPr lang="en-US" sz="1600" b="1">
                <a:latin typeface="Helvetica" pitchFamily="2" charset="0"/>
              </a:rPr>
              <a:t>Nodular bronchiectasis</a:t>
            </a:r>
          </a:p>
        </p:txBody>
      </p:sp>
      <p:pic>
        <p:nvPicPr>
          <p:cNvPr id="14" name="Picture 13">
            <a:extLst>
              <a:ext uri="{FF2B5EF4-FFF2-40B4-BE49-F238E27FC236}">
                <a16:creationId xmlns:a16="http://schemas.microsoft.com/office/drawing/2014/main" id="{FFB212F6-1CF2-6448-E373-EFD31E50B3D0}"/>
              </a:ext>
            </a:extLst>
          </p:cNvPr>
          <p:cNvPicPr>
            <a:picLocks noChangeAspect="1"/>
          </p:cNvPicPr>
          <p:nvPr/>
        </p:nvPicPr>
        <p:blipFill rotWithShape="1">
          <a:blip r:embed="rId4"/>
          <a:srcRect l="27543" t="10361" r="26057" b="3177"/>
          <a:stretch/>
        </p:blipFill>
        <p:spPr>
          <a:xfrm>
            <a:off x="1361376" y="3025781"/>
            <a:ext cx="2078182" cy="2112994"/>
          </a:xfrm>
          <a:prstGeom prst="rect">
            <a:avLst/>
          </a:prstGeom>
        </p:spPr>
      </p:pic>
      <p:sp>
        <p:nvSpPr>
          <p:cNvPr id="3" name="TextBox 2">
            <a:extLst>
              <a:ext uri="{FF2B5EF4-FFF2-40B4-BE49-F238E27FC236}">
                <a16:creationId xmlns:a16="http://schemas.microsoft.com/office/drawing/2014/main" id="{0137B5A6-C9FC-CF84-3610-8FDC29E4566C}"/>
              </a:ext>
            </a:extLst>
          </p:cNvPr>
          <p:cNvSpPr txBox="1"/>
          <p:nvPr/>
        </p:nvSpPr>
        <p:spPr>
          <a:xfrm>
            <a:off x="125169" y="6293224"/>
            <a:ext cx="1703800" cy="461665"/>
          </a:xfrm>
          <a:prstGeom prst="rect">
            <a:avLst/>
          </a:prstGeom>
          <a:noFill/>
        </p:spPr>
        <p:txBody>
          <a:bodyPr wrap="none" rtlCol="0">
            <a:spAutoFit/>
          </a:bodyPr>
          <a:lstStyle/>
          <a:p>
            <a:r>
              <a:rPr lang="en-US" sz="1200" b="1">
                <a:latin typeface="Helvetica" pitchFamily="2" charset="0"/>
              </a:rPr>
              <a:t>Figure 1</a:t>
            </a:r>
          </a:p>
          <a:p>
            <a:r>
              <a:rPr lang="en-US" sz="1200">
                <a:latin typeface="Helvetica" pitchFamily="2" charset="0"/>
              </a:rPr>
              <a:t>Bosko EJV, Lyu J et al</a:t>
            </a:r>
          </a:p>
        </p:txBody>
      </p:sp>
    </p:spTree>
    <p:extLst>
      <p:ext uri="{BB962C8B-B14F-4D97-AF65-F5344CB8AC3E}">
        <p14:creationId xmlns:p14="http://schemas.microsoft.com/office/powerpoint/2010/main" val="148511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58351644-5103-C256-ACC6-1A5735EF6E55}"/>
              </a:ext>
            </a:extLst>
          </p:cNvPr>
          <p:cNvGrpSpPr/>
          <p:nvPr/>
        </p:nvGrpSpPr>
        <p:grpSpPr>
          <a:xfrm>
            <a:off x="943108" y="266936"/>
            <a:ext cx="10250516" cy="2116953"/>
            <a:chOff x="943108" y="266936"/>
            <a:chExt cx="10250516" cy="2116953"/>
          </a:xfrm>
        </p:grpSpPr>
        <p:sp>
          <p:nvSpPr>
            <p:cNvPr id="57" name="TextBox 56">
              <a:extLst>
                <a:ext uri="{FF2B5EF4-FFF2-40B4-BE49-F238E27FC236}">
                  <a16:creationId xmlns:a16="http://schemas.microsoft.com/office/drawing/2014/main" id="{FF1C95EC-8448-24CF-78A5-701460BF81AB}"/>
                </a:ext>
              </a:extLst>
            </p:cNvPr>
            <p:cNvSpPr txBox="1"/>
            <p:nvPr/>
          </p:nvSpPr>
          <p:spPr>
            <a:xfrm>
              <a:off x="943108" y="268686"/>
              <a:ext cx="1588897" cy="307777"/>
            </a:xfrm>
            <a:prstGeom prst="rect">
              <a:avLst/>
            </a:prstGeom>
            <a:noFill/>
          </p:spPr>
          <p:txBody>
            <a:bodyPr wrap="none" rtlCol="0">
              <a:spAutoFit/>
            </a:bodyPr>
            <a:lstStyle/>
            <a:p>
              <a:pPr algn="ctr"/>
              <a:r>
                <a:rPr lang="en-US" sz="1400" b="1" dirty="0">
                  <a:latin typeface="Helvetica" pitchFamily="2" charset="0"/>
                </a:rPr>
                <a:t>A) </a:t>
              </a:r>
              <a:r>
                <a:rPr lang="en-US" sz="1400" dirty="0">
                  <a:latin typeface="Helvetica" pitchFamily="2" charset="0"/>
                </a:rPr>
                <a:t>Bronchiectasis</a:t>
              </a:r>
            </a:p>
          </p:txBody>
        </p:sp>
        <p:grpSp>
          <p:nvGrpSpPr>
            <p:cNvPr id="62" name="Group 61">
              <a:extLst>
                <a:ext uri="{FF2B5EF4-FFF2-40B4-BE49-F238E27FC236}">
                  <a16:creationId xmlns:a16="http://schemas.microsoft.com/office/drawing/2014/main" id="{0C071C59-DFE0-0F9F-548B-2617D86B076A}"/>
                </a:ext>
              </a:extLst>
            </p:cNvPr>
            <p:cNvGrpSpPr/>
            <p:nvPr/>
          </p:nvGrpSpPr>
          <p:grpSpPr>
            <a:xfrm>
              <a:off x="1054226" y="767547"/>
              <a:ext cx="1417790" cy="1345911"/>
              <a:chOff x="959800" y="3259205"/>
              <a:chExt cx="1417790" cy="1345911"/>
            </a:xfrm>
          </p:grpSpPr>
          <p:sp>
            <p:nvSpPr>
              <p:cNvPr id="64" name="Freeform 207">
                <a:extLst>
                  <a:ext uri="{FF2B5EF4-FFF2-40B4-BE49-F238E27FC236}">
                    <a16:creationId xmlns:a16="http://schemas.microsoft.com/office/drawing/2014/main" id="{96472519-D82F-FC92-CEC2-75398A3386C4}"/>
                  </a:ext>
                </a:extLst>
              </p:cNvPr>
              <p:cNvSpPr>
                <a:spLocks/>
              </p:cNvSpPr>
              <p:nvPr/>
            </p:nvSpPr>
            <p:spPr bwMode="auto">
              <a:xfrm>
                <a:off x="1328514" y="3273559"/>
                <a:ext cx="275280" cy="46646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65" name="Freeform 208">
                <a:extLst>
                  <a:ext uri="{FF2B5EF4-FFF2-40B4-BE49-F238E27FC236}">
                    <a16:creationId xmlns:a16="http://schemas.microsoft.com/office/drawing/2014/main" id="{123483DD-C5B4-F05D-AA33-30A9BF30843E}"/>
                  </a:ext>
                </a:extLst>
              </p:cNvPr>
              <p:cNvSpPr>
                <a:spLocks/>
              </p:cNvSpPr>
              <p:nvPr/>
            </p:nvSpPr>
            <p:spPr bwMode="auto">
              <a:xfrm>
                <a:off x="1669915" y="3259205"/>
                <a:ext cx="340052" cy="453545"/>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66" name="Freeform 209">
                <a:extLst>
                  <a:ext uri="{FF2B5EF4-FFF2-40B4-BE49-F238E27FC236}">
                    <a16:creationId xmlns:a16="http://schemas.microsoft.com/office/drawing/2014/main" id="{B7CB7B7A-9107-7474-71E9-92558521BB68}"/>
                  </a:ext>
                </a:extLst>
              </p:cNvPr>
              <p:cNvSpPr>
                <a:spLocks/>
              </p:cNvSpPr>
              <p:nvPr/>
            </p:nvSpPr>
            <p:spPr bwMode="auto">
              <a:xfrm>
                <a:off x="1328514" y="3273559"/>
                <a:ext cx="275280" cy="46646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67" name="Freeform 211">
                <a:extLst>
                  <a:ext uri="{FF2B5EF4-FFF2-40B4-BE49-F238E27FC236}">
                    <a16:creationId xmlns:a16="http://schemas.microsoft.com/office/drawing/2014/main" id="{343AAFF1-D28E-3F48-4134-4CEAA54F228C}"/>
                  </a:ext>
                </a:extLst>
              </p:cNvPr>
              <p:cNvSpPr>
                <a:spLocks/>
              </p:cNvSpPr>
              <p:nvPr/>
            </p:nvSpPr>
            <p:spPr bwMode="auto">
              <a:xfrm>
                <a:off x="1401381" y="3593624"/>
                <a:ext cx="248291" cy="502344"/>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68" name="Freeform 212">
                <a:extLst>
                  <a:ext uri="{FF2B5EF4-FFF2-40B4-BE49-F238E27FC236}">
                    <a16:creationId xmlns:a16="http://schemas.microsoft.com/office/drawing/2014/main" id="{7C10E7EA-442C-CDF5-7397-180793221E7C}"/>
                  </a:ext>
                </a:extLst>
              </p:cNvPr>
              <p:cNvSpPr>
                <a:spLocks/>
              </p:cNvSpPr>
              <p:nvPr/>
            </p:nvSpPr>
            <p:spPr bwMode="auto">
              <a:xfrm>
                <a:off x="1649672" y="3593624"/>
                <a:ext cx="226700" cy="453545"/>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69" name="Freeform 216">
                <a:extLst>
                  <a:ext uri="{FF2B5EF4-FFF2-40B4-BE49-F238E27FC236}">
                    <a16:creationId xmlns:a16="http://schemas.microsoft.com/office/drawing/2014/main" id="{9BC3362D-FE5E-6051-EA39-A5E2C65A9D4E}"/>
                  </a:ext>
                </a:extLst>
              </p:cNvPr>
              <p:cNvSpPr>
                <a:spLocks/>
              </p:cNvSpPr>
              <p:nvPr/>
            </p:nvSpPr>
            <p:spPr bwMode="auto">
              <a:xfrm>
                <a:off x="1234056" y="3768726"/>
                <a:ext cx="194315" cy="83246"/>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0" name="Freeform 218">
                <a:extLst>
                  <a:ext uri="{FF2B5EF4-FFF2-40B4-BE49-F238E27FC236}">
                    <a16:creationId xmlns:a16="http://schemas.microsoft.com/office/drawing/2014/main" id="{DFFE4CEB-D6DA-3C5B-0752-37AB99B6704F}"/>
                  </a:ext>
                </a:extLst>
              </p:cNvPr>
              <p:cNvSpPr>
                <a:spLocks/>
              </p:cNvSpPr>
              <p:nvPr/>
            </p:nvSpPr>
            <p:spPr bwMode="auto">
              <a:xfrm>
                <a:off x="1234056" y="3768726"/>
                <a:ext cx="194315" cy="83246"/>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71" name="Freeform 219">
                <a:extLst>
                  <a:ext uri="{FF2B5EF4-FFF2-40B4-BE49-F238E27FC236}">
                    <a16:creationId xmlns:a16="http://schemas.microsoft.com/office/drawing/2014/main" id="{963E2F5A-EF66-F1F0-FB7A-7F7BD8640AA0}"/>
                  </a:ext>
                </a:extLst>
              </p:cNvPr>
              <p:cNvSpPr>
                <a:spLocks/>
              </p:cNvSpPr>
              <p:nvPr/>
            </p:nvSpPr>
            <p:spPr bwMode="auto">
              <a:xfrm>
                <a:off x="1242151" y="3795995"/>
                <a:ext cx="192966" cy="99034"/>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2" name="Freeform 220">
                <a:extLst>
                  <a:ext uri="{FF2B5EF4-FFF2-40B4-BE49-F238E27FC236}">
                    <a16:creationId xmlns:a16="http://schemas.microsoft.com/office/drawing/2014/main" id="{ABBEF11D-2CCE-AE90-0B2A-6C779D0FC65A}"/>
                  </a:ext>
                </a:extLst>
              </p:cNvPr>
              <p:cNvSpPr>
                <a:spLocks/>
              </p:cNvSpPr>
              <p:nvPr/>
            </p:nvSpPr>
            <p:spPr bwMode="auto">
              <a:xfrm>
                <a:off x="1248900" y="3790255"/>
                <a:ext cx="186219" cy="235383"/>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3" name="Freeform 221">
                <a:extLst>
                  <a:ext uri="{FF2B5EF4-FFF2-40B4-BE49-F238E27FC236}">
                    <a16:creationId xmlns:a16="http://schemas.microsoft.com/office/drawing/2014/main" id="{8AEEB235-42B2-FDAD-E897-77EB9C64D623}"/>
                  </a:ext>
                </a:extLst>
              </p:cNvPr>
              <p:cNvSpPr>
                <a:spLocks/>
              </p:cNvSpPr>
              <p:nvPr/>
            </p:nvSpPr>
            <p:spPr bwMode="auto">
              <a:xfrm>
                <a:off x="1242151" y="3795995"/>
                <a:ext cx="192966" cy="99034"/>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74" name="Freeform 223">
                <a:extLst>
                  <a:ext uri="{FF2B5EF4-FFF2-40B4-BE49-F238E27FC236}">
                    <a16:creationId xmlns:a16="http://schemas.microsoft.com/office/drawing/2014/main" id="{7FFA88F6-0C0F-6358-3F18-19A1C473E1D0}"/>
                  </a:ext>
                </a:extLst>
              </p:cNvPr>
              <p:cNvSpPr>
                <a:spLocks/>
              </p:cNvSpPr>
              <p:nvPr/>
            </p:nvSpPr>
            <p:spPr bwMode="auto">
              <a:xfrm>
                <a:off x="1261043" y="3895030"/>
                <a:ext cx="148434" cy="173668"/>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5" name="Freeform 227">
                <a:extLst>
                  <a:ext uri="{FF2B5EF4-FFF2-40B4-BE49-F238E27FC236}">
                    <a16:creationId xmlns:a16="http://schemas.microsoft.com/office/drawing/2014/main" id="{AE4AB9E5-F5E1-57E7-276F-87D70AB157F7}"/>
                  </a:ext>
                </a:extLst>
              </p:cNvPr>
              <p:cNvSpPr>
                <a:spLocks/>
              </p:cNvSpPr>
              <p:nvPr/>
            </p:nvSpPr>
            <p:spPr bwMode="auto">
              <a:xfrm>
                <a:off x="1862880" y="3734281"/>
                <a:ext cx="160580" cy="25834"/>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6" name="Freeform 228">
                <a:extLst>
                  <a:ext uri="{FF2B5EF4-FFF2-40B4-BE49-F238E27FC236}">
                    <a16:creationId xmlns:a16="http://schemas.microsoft.com/office/drawing/2014/main" id="{2CC7D3CA-95D6-2B78-B7EA-7042C1BB8C53}"/>
                  </a:ext>
                </a:extLst>
              </p:cNvPr>
              <p:cNvSpPr>
                <a:spLocks/>
              </p:cNvSpPr>
              <p:nvPr/>
            </p:nvSpPr>
            <p:spPr bwMode="auto">
              <a:xfrm>
                <a:off x="1870977" y="3734281"/>
                <a:ext cx="213207" cy="208115"/>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7" name="Freeform 229">
                <a:extLst>
                  <a:ext uri="{FF2B5EF4-FFF2-40B4-BE49-F238E27FC236}">
                    <a16:creationId xmlns:a16="http://schemas.microsoft.com/office/drawing/2014/main" id="{65D7629D-53D0-D420-F3A8-260CD8EC2798}"/>
                  </a:ext>
                </a:extLst>
              </p:cNvPr>
              <p:cNvSpPr>
                <a:spLocks/>
              </p:cNvSpPr>
              <p:nvPr/>
            </p:nvSpPr>
            <p:spPr bwMode="auto">
              <a:xfrm>
                <a:off x="1862880" y="3734281"/>
                <a:ext cx="160580" cy="25834"/>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78" name="Freeform 232">
                <a:extLst>
                  <a:ext uri="{FF2B5EF4-FFF2-40B4-BE49-F238E27FC236}">
                    <a16:creationId xmlns:a16="http://schemas.microsoft.com/office/drawing/2014/main" id="{971D8624-83FD-8A79-80E1-6D0C93445A62}"/>
                  </a:ext>
                </a:extLst>
              </p:cNvPr>
              <p:cNvSpPr>
                <a:spLocks/>
              </p:cNvSpPr>
              <p:nvPr/>
            </p:nvSpPr>
            <p:spPr bwMode="auto">
              <a:xfrm>
                <a:off x="1856134" y="3774468"/>
                <a:ext cx="60723" cy="29423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79" name="Freeform 78">
                <a:extLst>
                  <a:ext uri="{FF2B5EF4-FFF2-40B4-BE49-F238E27FC236}">
                    <a16:creationId xmlns:a16="http://schemas.microsoft.com/office/drawing/2014/main" id="{06C7F337-2630-54DD-7D30-4F152787D12A}"/>
                  </a:ext>
                </a:extLst>
              </p:cNvPr>
              <p:cNvSpPr/>
              <p:nvPr/>
            </p:nvSpPr>
            <p:spPr>
              <a:xfrm>
                <a:off x="1708413" y="3269140"/>
                <a:ext cx="291580" cy="430126"/>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80" name="Freeform 79">
                <a:extLst>
                  <a:ext uri="{FF2B5EF4-FFF2-40B4-BE49-F238E27FC236}">
                    <a16:creationId xmlns:a16="http://schemas.microsoft.com/office/drawing/2014/main" id="{261F0E4E-7446-4C57-0BB7-84AEE11D5FAD}"/>
                  </a:ext>
                </a:extLst>
              </p:cNvPr>
              <p:cNvSpPr/>
              <p:nvPr/>
            </p:nvSpPr>
            <p:spPr>
              <a:xfrm>
                <a:off x="1717156" y="3347530"/>
                <a:ext cx="660434" cy="1257586"/>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81" name="Freeform 80">
                <a:extLst>
                  <a:ext uri="{FF2B5EF4-FFF2-40B4-BE49-F238E27FC236}">
                    <a16:creationId xmlns:a16="http://schemas.microsoft.com/office/drawing/2014/main" id="{A79C14BE-BAF5-E61F-D414-72A1DC92C2D5}"/>
                  </a:ext>
                </a:extLst>
              </p:cNvPr>
              <p:cNvSpPr/>
              <p:nvPr/>
            </p:nvSpPr>
            <p:spPr>
              <a:xfrm>
                <a:off x="959800" y="3375410"/>
                <a:ext cx="640789" cy="1229706"/>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82" name="Freeform 81">
                <a:extLst>
                  <a:ext uri="{FF2B5EF4-FFF2-40B4-BE49-F238E27FC236}">
                    <a16:creationId xmlns:a16="http://schemas.microsoft.com/office/drawing/2014/main" id="{2E7EC7BF-1356-21DA-5200-DAB42A9DF4CF}"/>
                  </a:ext>
                </a:extLst>
              </p:cNvPr>
              <p:cNvSpPr/>
              <p:nvPr/>
            </p:nvSpPr>
            <p:spPr>
              <a:xfrm>
                <a:off x="1993334" y="3685035"/>
                <a:ext cx="147132" cy="13993"/>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83" name="Freeform 82">
                <a:extLst>
                  <a:ext uri="{FF2B5EF4-FFF2-40B4-BE49-F238E27FC236}">
                    <a16:creationId xmlns:a16="http://schemas.microsoft.com/office/drawing/2014/main" id="{ED3EE93A-07BB-E21B-539B-AC27C436178E}"/>
                  </a:ext>
                </a:extLst>
              </p:cNvPr>
              <p:cNvSpPr/>
              <p:nvPr/>
            </p:nvSpPr>
            <p:spPr>
              <a:xfrm>
                <a:off x="1335405" y="3949740"/>
                <a:ext cx="256033" cy="457200"/>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4" name="Freeform 83">
                <a:extLst>
                  <a:ext uri="{FF2B5EF4-FFF2-40B4-BE49-F238E27FC236}">
                    <a16:creationId xmlns:a16="http://schemas.microsoft.com/office/drawing/2014/main" id="{DEE170BF-6BBB-377A-66B2-1DEAC3FFE136}"/>
                  </a:ext>
                </a:extLst>
              </p:cNvPr>
              <p:cNvSpPr/>
              <p:nvPr/>
            </p:nvSpPr>
            <p:spPr>
              <a:xfrm>
                <a:off x="1730426" y="3953398"/>
                <a:ext cx="252375" cy="47548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5" name="Freeform 84">
                <a:extLst>
                  <a:ext uri="{FF2B5EF4-FFF2-40B4-BE49-F238E27FC236}">
                    <a16:creationId xmlns:a16="http://schemas.microsoft.com/office/drawing/2014/main" id="{35A57FD5-909D-864F-AD66-F4F3D71B5B3F}"/>
                  </a:ext>
                </a:extLst>
              </p:cNvPr>
              <p:cNvSpPr/>
              <p:nvPr/>
            </p:nvSpPr>
            <p:spPr>
              <a:xfrm>
                <a:off x="1035481" y="3931453"/>
                <a:ext cx="552298" cy="40234"/>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6" name="Freeform 85">
                <a:extLst>
                  <a:ext uri="{FF2B5EF4-FFF2-40B4-BE49-F238E27FC236}">
                    <a16:creationId xmlns:a16="http://schemas.microsoft.com/office/drawing/2014/main" id="{E3F8F8D6-8243-0D70-29E9-DDADC55D8298}"/>
                  </a:ext>
                </a:extLst>
              </p:cNvPr>
              <p:cNvSpPr/>
              <p:nvPr/>
            </p:nvSpPr>
            <p:spPr>
              <a:xfrm>
                <a:off x="1726769" y="3708339"/>
                <a:ext cx="457200" cy="241401"/>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7" name="Freeform 86">
                <a:extLst>
                  <a:ext uri="{FF2B5EF4-FFF2-40B4-BE49-F238E27FC236}">
                    <a16:creationId xmlns:a16="http://schemas.microsoft.com/office/drawing/2014/main" id="{4A9E6223-362A-4237-CE7A-375B47E747EF}"/>
                  </a:ext>
                </a:extLst>
              </p:cNvPr>
              <p:cNvSpPr/>
              <p:nvPr/>
            </p:nvSpPr>
            <p:spPr>
              <a:xfrm>
                <a:off x="1865590" y="3737600"/>
                <a:ext cx="37182" cy="87782"/>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8" name="Freeform 87">
                <a:extLst>
                  <a:ext uri="{FF2B5EF4-FFF2-40B4-BE49-F238E27FC236}">
                    <a16:creationId xmlns:a16="http://schemas.microsoft.com/office/drawing/2014/main" id="{D272A989-E015-4E71-BD9A-2291BEF52653}"/>
                  </a:ext>
                </a:extLst>
              </p:cNvPr>
              <p:cNvSpPr/>
              <p:nvPr/>
            </p:nvSpPr>
            <p:spPr>
              <a:xfrm>
                <a:off x="1456106" y="3613242"/>
                <a:ext cx="197511" cy="285294"/>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Freeform 88">
                <a:extLst>
                  <a:ext uri="{FF2B5EF4-FFF2-40B4-BE49-F238E27FC236}">
                    <a16:creationId xmlns:a16="http://schemas.microsoft.com/office/drawing/2014/main" id="{6E7E2586-680A-A4EE-FE76-617761B3DB61}"/>
                  </a:ext>
                </a:extLst>
              </p:cNvPr>
              <p:cNvSpPr/>
              <p:nvPr/>
            </p:nvSpPr>
            <p:spPr>
              <a:xfrm>
                <a:off x="1423188" y="3803436"/>
                <a:ext cx="15056" cy="95098"/>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Freeform 89">
                <a:extLst>
                  <a:ext uri="{FF2B5EF4-FFF2-40B4-BE49-F238E27FC236}">
                    <a16:creationId xmlns:a16="http://schemas.microsoft.com/office/drawing/2014/main" id="{73DBCA05-483C-0FAE-6885-9FF97F3ABB6E}"/>
                  </a:ext>
                </a:extLst>
              </p:cNvPr>
              <p:cNvSpPr/>
              <p:nvPr/>
            </p:nvSpPr>
            <p:spPr>
              <a:xfrm>
                <a:off x="1653617" y="3620556"/>
                <a:ext cx="201189" cy="219456"/>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91" name="Group 90">
                <a:extLst>
                  <a:ext uri="{FF2B5EF4-FFF2-40B4-BE49-F238E27FC236}">
                    <a16:creationId xmlns:a16="http://schemas.microsoft.com/office/drawing/2014/main" id="{334D7D5D-C88E-0243-D88E-9F4543C68A0D}"/>
                  </a:ext>
                </a:extLst>
              </p:cNvPr>
              <p:cNvGrpSpPr/>
              <p:nvPr/>
            </p:nvGrpSpPr>
            <p:grpSpPr>
              <a:xfrm>
                <a:off x="1353256" y="4087706"/>
                <a:ext cx="235636" cy="250197"/>
                <a:chOff x="1493101" y="3993266"/>
                <a:chExt cx="555618" cy="648948"/>
              </a:xfrm>
            </p:grpSpPr>
            <p:sp>
              <p:nvSpPr>
                <p:cNvPr id="97" name="Freeform 96">
                  <a:extLst>
                    <a:ext uri="{FF2B5EF4-FFF2-40B4-BE49-F238E27FC236}">
                      <a16:creationId xmlns:a16="http://schemas.microsoft.com/office/drawing/2014/main" id="{CA4FE9C5-6529-2886-D63A-662D1FE621FC}"/>
                    </a:ext>
                  </a:extLst>
                </p:cNvPr>
                <p:cNvSpPr/>
                <p:nvPr/>
              </p:nvSpPr>
              <p:spPr>
                <a:xfrm>
                  <a:off x="1493101" y="3993266"/>
                  <a:ext cx="300975" cy="601883"/>
                </a:xfrm>
                <a:custGeom>
                  <a:avLst/>
                  <a:gdLst>
                    <a:gd name="connsiteX0" fmla="*/ 300975 w 300975"/>
                    <a:gd name="connsiteY0" fmla="*/ 0 h 601883"/>
                    <a:gd name="connsiteX1" fmla="*/ 219952 w 300975"/>
                    <a:gd name="connsiteY1" fmla="*/ 57873 h 601883"/>
                    <a:gd name="connsiteX2" fmla="*/ 196803 w 300975"/>
                    <a:gd name="connsiteY2" fmla="*/ 81023 h 601883"/>
                    <a:gd name="connsiteX3" fmla="*/ 208377 w 300975"/>
                    <a:gd name="connsiteY3" fmla="*/ 138896 h 601883"/>
                    <a:gd name="connsiteX4" fmla="*/ 196803 w 300975"/>
                    <a:gd name="connsiteY4" fmla="*/ 231493 h 601883"/>
                    <a:gd name="connsiteX5" fmla="*/ 104205 w 300975"/>
                    <a:gd name="connsiteY5" fmla="*/ 312516 h 601883"/>
                    <a:gd name="connsiteX6" fmla="*/ 92631 w 300975"/>
                    <a:gd name="connsiteY6" fmla="*/ 347240 h 601883"/>
                    <a:gd name="connsiteX7" fmla="*/ 115780 w 300975"/>
                    <a:gd name="connsiteY7" fmla="*/ 370390 h 601883"/>
                    <a:gd name="connsiteX8" fmla="*/ 138929 w 300975"/>
                    <a:gd name="connsiteY8" fmla="*/ 405114 h 601883"/>
                    <a:gd name="connsiteX9" fmla="*/ 127355 w 300975"/>
                    <a:gd name="connsiteY9" fmla="*/ 462987 h 601883"/>
                    <a:gd name="connsiteX10" fmla="*/ 57907 w 300975"/>
                    <a:gd name="connsiteY10" fmla="*/ 486137 h 601883"/>
                    <a:gd name="connsiteX11" fmla="*/ 11608 w 300975"/>
                    <a:gd name="connsiteY11" fmla="*/ 578734 h 601883"/>
                    <a:gd name="connsiteX12" fmla="*/ 23183 w 300975"/>
                    <a:gd name="connsiteY12" fmla="*/ 601883 h 6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975" h="601883">
                      <a:moveTo>
                        <a:pt x="300975" y="0"/>
                      </a:moveTo>
                      <a:cubicBezTo>
                        <a:pt x="273967" y="19291"/>
                        <a:pt x="246150" y="37496"/>
                        <a:pt x="219952" y="57873"/>
                      </a:cubicBezTo>
                      <a:cubicBezTo>
                        <a:pt x="211338" y="64573"/>
                        <a:pt x="198346" y="70220"/>
                        <a:pt x="196803" y="81023"/>
                      </a:cubicBezTo>
                      <a:cubicBezTo>
                        <a:pt x="194021" y="100498"/>
                        <a:pt x="204519" y="119605"/>
                        <a:pt x="208377" y="138896"/>
                      </a:cubicBezTo>
                      <a:cubicBezTo>
                        <a:pt x="204519" y="169762"/>
                        <a:pt x="209838" y="203250"/>
                        <a:pt x="196803" y="231493"/>
                      </a:cubicBezTo>
                      <a:cubicBezTo>
                        <a:pt x="181756" y="264095"/>
                        <a:pt x="134776" y="292135"/>
                        <a:pt x="104205" y="312516"/>
                      </a:cubicBezTo>
                      <a:cubicBezTo>
                        <a:pt x="100347" y="324091"/>
                        <a:pt x="90238" y="335276"/>
                        <a:pt x="92631" y="347240"/>
                      </a:cubicBezTo>
                      <a:cubicBezTo>
                        <a:pt x="94771" y="357941"/>
                        <a:pt x="108963" y="361868"/>
                        <a:pt x="115780" y="370390"/>
                      </a:cubicBezTo>
                      <a:cubicBezTo>
                        <a:pt x="124470" y="381253"/>
                        <a:pt x="131213" y="393539"/>
                        <a:pt x="138929" y="405114"/>
                      </a:cubicBezTo>
                      <a:cubicBezTo>
                        <a:pt x="135071" y="424405"/>
                        <a:pt x="141266" y="449076"/>
                        <a:pt x="127355" y="462987"/>
                      </a:cubicBezTo>
                      <a:cubicBezTo>
                        <a:pt x="110101" y="480242"/>
                        <a:pt x="57907" y="486137"/>
                        <a:pt x="57907" y="486137"/>
                      </a:cubicBezTo>
                      <a:cubicBezTo>
                        <a:pt x="-2141" y="546184"/>
                        <a:pt x="-11481" y="521014"/>
                        <a:pt x="11608" y="578734"/>
                      </a:cubicBezTo>
                      <a:cubicBezTo>
                        <a:pt x="14812" y="586744"/>
                        <a:pt x="19325" y="594167"/>
                        <a:pt x="23183" y="60188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8" name="Freeform 97">
                  <a:extLst>
                    <a:ext uri="{FF2B5EF4-FFF2-40B4-BE49-F238E27FC236}">
                      <a16:creationId xmlns:a16="http://schemas.microsoft.com/office/drawing/2014/main" id="{B2C1DDAA-3A04-2E3F-8F0A-72A1626F7D69}"/>
                    </a:ext>
                  </a:extLst>
                </p:cNvPr>
                <p:cNvSpPr/>
                <p:nvPr/>
              </p:nvSpPr>
              <p:spPr>
                <a:xfrm>
                  <a:off x="1632030" y="4051139"/>
                  <a:ext cx="231494" cy="591075"/>
                </a:xfrm>
                <a:custGeom>
                  <a:avLst/>
                  <a:gdLst>
                    <a:gd name="connsiteX0" fmla="*/ 231494 w 231494"/>
                    <a:gd name="connsiteY0" fmla="*/ 0 h 591075"/>
                    <a:gd name="connsiteX1" fmla="*/ 219919 w 231494"/>
                    <a:gd name="connsiteY1" fmla="*/ 81023 h 591075"/>
                    <a:gd name="connsiteX2" fmla="*/ 185195 w 231494"/>
                    <a:gd name="connsiteY2" fmla="*/ 115747 h 591075"/>
                    <a:gd name="connsiteX3" fmla="*/ 162046 w 231494"/>
                    <a:gd name="connsiteY3" fmla="*/ 150471 h 591075"/>
                    <a:gd name="connsiteX4" fmla="*/ 173621 w 231494"/>
                    <a:gd name="connsiteY4" fmla="*/ 231494 h 591075"/>
                    <a:gd name="connsiteX5" fmla="*/ 162046 w 231494"/>
                    <a:gd name="connsiteY5" fmla="*/ 289367 h 591075"/>
                    <a:gd name="connsiteX6" fmla="*/ 81023 w 231494"/>
                    <a:gd name="connsiteY6" fmla="*/ 358815 h 591075"/>
                    <a:gd name="connsiteX7" fmla="*/ 57874 w 231494"/>
                    <a:gd name="connsiteY7" fmla="*/ 428264 h 591075"/>
                    <a:gd name="connsiteX8" fmla="*/ 11575 w 231494"/>
                    <a:gd name="connsiteY8" fmla="*/ 590309 h 591075"/>
                    <a:gd name="connsiteX9" fmla="*/ 0 w 231494"/>
                    <a:gd name="connsiteY9" fmla="*/ 590309 h 59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494" h="591075">
                      <a:moveTo>
                        <a:pt x="231494" y="0"/>
                      </a:moveTo>
                      <a:cubicBezTo>
                        <a:pt x="227636" y="27008"/>
                        <a:pt x="230051" y="55692"/>
                        <a:pt x="219919" y="81023"/>
                      </a:cubicBezTo>
                      <a:cubicBezTo>
                        <a:pt x="213840" y="96221"/>
                        <a:pt x="195674" y="103172"/>
                        <a:pt x="185195" y="115747"/>
                      </a:cubicBezTo>
                      <a:cubicBezTo>
                        <a:pt x="176289" y="126434"/>
                        <a:pt x="169762" y="138896"/>
                        <a:pt x="162046" y="150471"/>
                      </a:cubicBezTo>
                      <a:cubicBezTo>
                        <a:pt x="165904" y="177479"/>
                        <a:pt x="173621" y="204212"/>
                        <a:pt x="173621" y="231494"/>
                      </a:cubicBezTo>
                      <a:cubicBezTo>
                        <a:pt x="173621" y="251167"/>
                        <a:pt x="171600" y="272170"/>
                        <a:pt x="162046" y="289367"/>
                      </a:cubicBezTo>
                      <a:cubicBezTo>
                        <a:pt x="145535" y="319087"/>
                        <a:pt x="108652" y="340396"/>
                        <a:pt x="81023" y="358815"/>
                      </a:cubicBezTo>
                      <a:cubicBezTo>
                        <a:pt x="73307" y="381965"/>
                        <a:pt x="59901" y="403946"/>
                        <a:pt x="57874" y="428264"/>
                      </a:cubicBezTo>
                      <a:cubicBezTo>
                        <a:pt x="48696" y="538401"/>
                        <a:pt x="83892" y="554151"/>
                        <a:pt x="11575" y="590309"/>
                      </a:cubicBezTo>
                      <a:cubicBezTo>
                        <a:pt x="8124" y="592034"/>
                        <a:pt x="3858" y="590309"/>
                        <a:pt x="0" y="590309"/>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9" name="Freeform 98">
                  <a:extLst>
                    <a:ext uri="{FF2B5EF4-FFF2-40B4-BE49-F238E27FC236}">
                      <a16:creationId xmlns:a16="http://schemas.microsoft.com/office/drawing/2014/main" id="{F9CEE190-35E1-A10A-E6A3-730A2FCCB044}"/>
                    </a:ext>
                  </a:extLst>
                </p:cNvPr>
                <p:cNvSpPr/>
                <p:nvPr/>
              </p:nvSpPr>
              <p:spPr>
                <a:xfrm>
                  <a:off x="1817225" y="4120587"/>
                  <a:ext cx="127322" cy="474562"/>
                </a:xfrm>
                <a:custGeom>
                  <a:avLst/>
                  <a:gdLst>
                    <a:gd name="connsiteX0" fmla="*/ 127322 w 127322"/>
                    <a:gd name="connsiteY0" fmla="*/ 0 h 474562"/>
                    <a:gd name="connsiteX1" fmla="*/ 115747 w 127322"/>
                    <a:gd name="connsiteY1" fmla="*/ 92598 h 474562"/>
                    <a:gd name="connsiteX2" fmla="*/ 81023 w 127322"/>
                    <a:gd name="connsiteY2" fmla="*/ 115747 h 474562"/>
                    <a:gd name="connsiteX3" fmla="*/ 57874 w 127322"/>
                    <a:gd name="connsiteY3" fmla="*/ 138897 h 474562"/>
                    <a:gd name="connsiteX4" fmla="*/ 46299 w 127322"/>
                    <a:gd name="connsiteY4" fmla="*/ 173621 h 474562"/>
                    <a:gd name="connsiteX5" fmla="*/ 46299 w 127322"/>
                    <a:gd name="connsiteY5" fmla="*/ 335666 h 474562"/>
                    <a:gd name="connsiteX6" fmla="*/ 0 w 127322"/>
                    <a:gd name="connsiteY6" fmla="*/ 381965 h 474562"/>
                    <a:gd name="connsiteX7" fmla="*/ 11575 w 127322"/>
                    <a:gd name="connsiteY7" fmla="*/ 428264 h 474562"/>
                    <a:gd name="connsiteX8" fmla="*/ 57874 w 127322"/>
                    <a:gd name="connsiteY8" fmla="*/ 474562 h 47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2" h="474562">
                      <a:moveTo>
                        <a:pt x="127322" y="0"/>
                      </a:moveTo>
                      <a:cubicBezTo>
                        <a:pt x="123464" y="30866"/>
                        <a:pt x="127300" y="63717"/>
                        <a:pt x="115747" y="92598"/>
                      </a:cubicBezTo>
                      <a:cubicBezTo>
                        <a:pt x="110581" y="105514"/>
                        <a:pt x="91886" y="107057"/>
                        <a:pt x="81023" y="115747"/>
                      </a:cubicBezTo>
                      <a:cubicBezTo>
                        <a:pt x="72502" y="122564"/>
                        <a:pt x="65590" y="131180"/>
                        <a:pt x="57874" y="138897"/>
                      </a:cubicBezTo>
                      <a:cubicBezTo>
                        <a:pt x="54016" y="150472"/>
                        <a:pt x="46299" y="161420"/>
                        <a:pt x="46299" y="173621"/>
                      </a:cubicBezTo>
                      <a:cubicBezTo>
                        <a:pt x="46299" y="264122"/>
                        <a:pt x="92772" y="214839"/>
                        <a:pt x="46299" y="335666"/>
                      </a:cubicBezTo>
                      <a:cubicBezTo>
                        <a:pt x="38464" y="356037"/>
                        <a:pt x="0" y="381965"/>
                        <a:pt x="0" y="381965"/>
                      </a:cubicBezTo>
                      <a:cubicBezTo>
                        <a:pt x="3858" y="397398"/>
                        <a:pt x="3682" y="414452"/>
                        <a:pt x="11575" y="428264"/>
                      </a:cubicBezTo>
                      <a:cubicBezTo>
                        <a:pt x="11579" y="428272"/>
                        <a:pt x="47583" y="464272"/>
                        <a:pt x="57874" y="474562"/>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0" name="Freeform 99">
                  <a:extLst>
                    <a:ext uri="{FF2B5EF4-FFF2-40B4-BE49-F238E27FC236}">
                      <a16:creationId xmlns:a16="http://schemas.microsoft.com/office/drawing/2014/main" id="{30E8448D-0C24-1CCC-F8D4-C5D8277623EB}"/>
                    </a:ext>
                  </a:extLst>
                </p:cNvPr>
                <p:cNvSpPr/>
                <p:nvPr/>
              </p:nvSpPr>
              <p:spPr>
                <a:xfrm>
                  <a:off x="1942974" y="4166886"/>
                  <a:ext cx="105745" cy="451413"/>
                </a:xfrm>
                <a:custGeom>
                  <a:avLst/>
                  <a:gdLst>
                    <a:gd name="connsiteX0" fmla="*/ 105745 w 105745"/>
                    <a:gd name="connsiteY0" fmla="*/ 0 h 451413"/>
                    <a:gd name="connsiteX1" fmla="*/ 82596 w 105745"/>
                    <a:gd name="connsiteY1" fmla="*/ 81023 h 451413"/>
                    <a:gd name="connsiteX2" fmla="*/ 47872 w 105745"/>
                    <a:gd name="connsiteY2" fmla="*/ 92598 h 451413"/>
                    <a:gd name="connsiteX3" fmla="*/ 36297 w 105745"/>
                    <a:gd name="connsiteY3" fmla="*/ 127322 h 451413"/>
                    <a:gd name="connsiteX4" fmla="*/ 24722 w 105745"/>
                    <a:gd name="connsiteY4" fmla="*/ 219919 h 451413"/>
                    <a:gd name="connsiteX5" fmla="*/ 1573 w 105745"/>
                    <a:gd name="connsiteY5" fmla="*/ 254643 h 451413"/>
                    <a:gd name="connsiteX6" fmla="*/ 47872 w 105745"/>
                    <a:gd name="connsiteY6" fmla="*/ 335666 h 451413"/>
                    <a:gd name="connsiteX7" fmla="*/ 36297 w 105745"/>
                    <a:gd name="connsiteY7" fmla="*/ 428263 h 451413"/>
                    <a:gd name="connsiteX8" fmla="*/ 13148 w 105745"/>
                    <a:gd name="connsiteY8" fmla="*/ 451413 h 4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45" h="451413">
                      <a:moveTo>
                        <a:pt x="105745" y="0"/>
                      </a:moveTo>
                      <a:cubicBezTo>
                        <a:pt x="98029" y="27008"/>
                        <a:pt x="97483" y="57204"/>
                        <a:pt x="82596" y="81023"/>
                      </a:cubicBezTo>
                      <a:cubicBezTo>
                        <a:pt x="76130" y="91369"/>
                        <a:pt x="56499" y="83971"/>
                        <a:pt x="47872" y="92598"/>
                      </a:cubicBezTo>
                      <a:cubicBezTo>
                        <a:pt x="39245" y="101225"/>
                        <a:pt x="40155" y="115747"/>
                        <a:pt x="36297" y="127322"/>
                      </a:cubicBezTo>
                      <a:cubicBezTo>
                        <a:pt x="32439" y="158188"/>
                        <a:pt x="32907" y="189909"/>
                        <a:pt x="24722" y="219919"/>
                      </a:cubicBezTo>
                      <a:cubicBezTo>
                        <a:pt x="21062" y="233340"/>
                        <a:pt x="3298" y="240839"/>
                        <a:pt x="1573" y="254643"/>
                      </a:cubicBezTo>
                      <a:cubicBezTo>
                        <a:pt x="-5578" y="311855"/>
                        <a:pt x="11949" y="311718"/>
                        <a:pt x="47872" y="335666"/>
                      </a:cubicBezTo>
                      <a:cubicBezTo>
                        <a:pt x="44014" y="366532"/>
                        <a:pt x="45235" y="398469"/>
                        <a:pt x="36297" y="428263"/>
                      </a:cubicBezTo>
                      <a:cubicBezTo>
                        <a:pt x="33161" y="438716"/>
                        <a:pt x="13148" y="451413"/>
                        <a:pt x="13148" y="45141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92" name="Group 91">
                <a:extLst>
                  <a:ext uri="{FF2B5EF4-FFF2-40B4-BE49-F238E27FC236}">
                    <a16:creationId xmlns:a16="http://schemas.microsoft.com/office/drawing/2014/main" id="{737D061D-3FFF-0587-CF7E-29FDF7667737}"/>
                  </a:ext>
                </a:extLst>
              </p:cNvPr>
              <p:cNvGrpSpPr/>
              <p:nvPr/>
            </p:nvGrpSpPr>
            <p:grpSpPr>
              <a:xfrm rot="19916314">
                <a:off x="1713804" y="4103276"/>
                <a:ext cx="235636" cy="250197"/>
                <a:chOff x="1493101" y="3993266"/>
                <a:chExt cx="555618" cy="648948"/>
              </a:xfrm>
            </p:grpSpPr>
            <p:sp>
              <p:nvSpPr>
                <p:cNvPr id="93" name="Freeform 92">
                  <a:extLst>
                    <a:ext uri="{FF2B5EF4-FFF2-40B4-BE49-F238E27FC236}">
                      <a16:creationId xmlns:a16="http://schemas.microsoft.com/office/drawing/2014/main" id="{63BA6D38-EBAB-EB61-6699-F631789FC502}"/>
                    </a:ext>
                  </a:extLst>
                </p:cNvPr>
                <p:cNvSpPr/>
                <p:nvPr/>
              </p:nvSpPr>
              <p:spPr>
                <a:xfrm>
                  <a:off x="1493101" y="3993266"/>
                  <a:ext cx="300975" cy="601883"/>
                </a:xfrm>
                <a:custGeom>
                  <a:avLst/>
                  <a:gdLst>
                    <a:gd name="connsiteX0" fmla="*/ 300975 w 300975"/>
                    <a:gd name="connsiteY0" fmla="*/ 0 h 601883"/>
                    <a:gd name="connsiteX1" fmla="*/ 219952 w 300975"/>
                    <a:gd name="connsiteY1" fmla="*/ 57873 h 601883"/>
                    <a:gd name="connsiteX2" fmla="*/ 196803 w 300975"/>
                    <a:gd name="connsiteY2" fmla="*/ 81023 h 601883"/>
                    <a:gd name="connsiteX3" fmla="*/ 208377 w 300975"/>
                    <a:gd name="connsiteY3" fmla="*/ 138896 h 601883"/>
                    <a:gd name="connsiteX4" fmla="*/ 196803 w 300975"/>
                    <a:gd name="connsiteY4" fmla="*/ 231493 h 601883"/>
                    <a:gd name="connsiteX5" fmla="*/ 104205 w 300975"/>
                    <a:gd name="connsiteY5" fmla="*/ 312516 h 601883"/>
                    <a:gd name="connsiteX6" fmla="*/ 92631 w 300975"/>
                    <a:gd name="connsiteY6" fmla="*/ 347240 h 601883"/>
                    <a:gd name="connsiteX7" fmla="*/ 115780 w 300975"/>
                    <a:gd name="connsiteY7" fmla="*/ 370390 h 601883"/>
                    <a:gd name="connsiteX8" fmla="*/ 138929 w 300975"/>
                    <a:gd name="connsiteY8" fmla="*/ 405114 h 601883"/>
                    <a:gd name="connsiteX9" fmla="*/ 127355 w 300975"/>
                    <a:gd name="connsiteY9" fmla="*/ 462987 h 601883"/>
                    <a:gd name="connsiteX10" fmla="*/ 57907 w 300975"/>
                    <a:gd name="connsiteY10" fmla="*/ 486137 h 601883"/>
                    <a:gd name="connsiteX11" fmla="*/ 11608 w 300975"/>
                    <a:gd name="connsiteY11" fmla="*/ 578734 h 601883"/>
                    <a:gd name="connsiteX12" fmla="*/ 23183 w 300975"/>
                    <a:gd name="connsiteY12" fmla="*/ 601883 h 6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975" h="601883">
                      <a:moveTo>
                        <a:pt x="300975" y="0"/>
                      </a:moveTo>
                      <a:cubicBezTo>
                        <a:pt x="273967" y="19291"/>
                        <a:pt x="246150" y="37496"/>
                        <a:pt x="219952" y="57873"/>
                      </a:cubicBezTo>
                      <a:cubicBezTo>
                        <a:pt x="211338" y="64573"/>
                        <a:pt x="198346" y="70220"/>
                        <a:pt x="196803" y="81023"/>
                      </a:cubicBezTo>
                      <a:cubicBezTo>
                        <a:pt x="194021" y="100498"/>
                        <a:pt x="204519" y="119605"/>
                        <a:pt x="208377" y="138896"/>
                      </a:cubicBezTo>
                      <a:cubicBezTo>
                        <a:pt x="204519" y="169762"/>
                        <a:pt x="209838" y="203250"/>
                        <a:pt x="196803" y="231493"/>
                      </a:cubicBezTo>
                      <a:cubicBezTo>
                        <a:pt x="181756" y="264095"/>
                        <a:pt x="134776" y="292135"/>
                        <a:pt x="104205" y="312516"/>
                      </a:cubicBezTo>
                      <a:cubicBezTo>
                        <a:pt x="100347" y="324091"/>
                        <a:pt x="90238" y="335276"/>
                        <a:pt x="92631" y="347240"/>
                      </a:cubicBezTo>
                      <a:cubicBezTo>
                        <a:pt x="94771" y="357941"/>
                        <a:pt x="108963" y="361868"/>
                        <a:pt x="115780" y="370390"/>
                      </a:cubicBezTo>
                      <a:cubicBezTo>
                        <a:pt x="124470" y="381253"/>
                        <a:pt x="131213" y="393539"/>
                        <a:pt x="138929" y="405114"/>
                      </a:cubicBezTo>
                      <a:cubicBezTo>
                        <a:pt x="135071" y="424405"/>
                        <a:pt x="141266" y="449076"/>
                        <a:pt x="127355" y="462987"/>
                      </a:cubicBezTo>
                      <a:cubicBezTo>
                        <a:pt x="110101" y="480242"/>
                        <a:pt x="57907" y="486137"/>
                        <a:pt x="57907" y="486137"/>
                      </a:cubicBezTo>
                      <a:cubicBezTo>
                        <a:pt x="-2141" y="546184"/>
                        <a:pt x="-11481" y="521014"/>
                        <a:pt x="11608" y="578734"/>
                      </a:cubicBezTo>
                      <a:cubicBezTo>
                        <a:pt x="14812" y="586744"/>
                        <a:pt x="19325" y="594167"/>
                        <a:pt x="23183" y="60188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4" name="Freeform 93">
                  <a:extLst>
                    <a:ext uri="{FF2B5EF4-FFF2-40B4-BE49-F238E27FC236}">
                      <a16:creationId xmlns:a16="http://schemas.microsoft.com/office/drawing/2014/main" id="{0DDB2E01-98C8-D354-A99E-32EA1614A09B}"/>
                    </a:ext>
                  </a:extLst>
                </p:cNvPr>
                <p:cNvSpPr/>
                <p:nvPr/>
              </p:nvSpPr>
              <p:spPr>
                <a:xfrm>
                  <a:off x="1632030" y="4051139"/>
                  <a:ext cx="231494" cy="591075"/>
                </a:xfrm>
                <a:custGeom>
                  <a:avLst/>
                  <a:gdLst>
                    <a:gd name="connsiteX0" fmla="*/ 231494 w 231494"/>
                    <a:gd name="connsiteY0" fmla="*/ 0 h 591075"/>
                    <a:gd name="connsiteX1" fmla="*/ 219919 w 231494"/>
                    <a:gd name="connsiteY1" fmla="*/ 81023 h 591075"/>
                    <a:gd name="connsiteX2" fmla="*/ 185195 w 231494"/>
                    <a:gd name="connsiteY2" fmla="*/ 115747 h 591075"/>
                    <a:gd name="connsiteX3" fmla="*/ 162046 w 231494"/>
                    <a:gd name="connsiteY3" fmla="*/ 150471 h 591075"/>
                    <a:gd name="connsiteX4" fmla="*/ 173621 w 231494"/>
                    <a:gd name="connsiteY4" fmla="*/ 231494 h 591075"/>
                    <a:gd name="connsiteX5" fmla="*/ 162046 w 231494"/>
                    <a:gd name="connsiteY5" fmla="*/ 289367 h 591075"/>
                    <a:gd name="connsiteX6" fmla="*/ 81023 w 231494"/>
                    <a:gd name="connsiteY6" fmla="*/ 358815 h 591075"/>
                    <a:gd name="connsiteX7" fmla="*/ 57874 w 231494"/>
                    <a:gd name="connsiteY7" fmla="*/ 428264 h 591075"/>
                    <a:gd name="connsiteX8" fmla="*/ 11575 w 231494"/>
                    <a:gd name="connsiteY8" fmla="*/ 590309 h 591075"/>
                    <a:gd name="connsiteX9" fmla="*/ 0 w 231494"/>
                    <a:gd name="connsiteY9" fmla="*/ 590309 h 59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494" h="591075">
                      <a:moveTo>
                        <a:pt x="231494" y="0"/>
                      </a:moveTo>
                      <a:cubicBezTo>
                        <a:pt x="227636" y="27008"/>
                        <a:pt x="230051" y="55692"/>
                        <a:pt x="219919" y="81023"/>
                      </a:cubicBezTo>
                      <a:cubicBezTo>
                        <a:pt x="213840" y="96221"/>
                        <a:pt x="195674" y="103172"/>
                        <a:pt x="185195" y="115747"/>
                      </a:cubicBezTo>
                      <a:cubicBezTo>
                        <a:pt x="176289" y="126434"/>
                        <a:pt x="169762" y="138896"/>
                        <a:pt x="162046" y="150471"/>
                      </a:cubicBezTo>
                      <a:cubicBezTo>
                        <a:pt x="165904" y="177479"/>
                        <a:pt x="173621" y="204212"/>
                        <a:pt x="173621" y="231494"/>
                      </a:cubicBezTo>
                      <a:cubicBezTo>
                        <a:pt x="173621" y="251167"/>
                        <a:pt x="171600" y="272170"/>
                        <a:pt x="162046" y="289367"/>
                      </a:cubicBezTo>
                      <a:cubicBezTo>
                        <a:pt x="145535" y="319087"/>
                        <a:pt x="108652" y="340396"/>
                        <a:pt x="81023" y="358815"/>
                      </a:cubicBezTo>
                      <a:cubicBezTo>
                        <a:pt x="73307" y="381965"/>
                        <a:pt x="59901" y="403946"/>
                        <a:pt x="57874" y="428264"/>
                      </a:cubicBezTo>
                      <a:cubicBezTo>
                        <a:pt x="48696" y="538401"/>
                        <a:pt x="83892" y="554151"/>
                        <a:pt x="11575" y="590309"/>
                      </a:cubicBezTo>
                      <a:cubicBezTo>
                        <a:pt x="8124" y="592034"/>
                        <a:pt x="3858" y="590309"/>
                        <a:pt x="0" y="590309"/>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5" name="Freeform 94">
                  <a:extLst>
                    <a:ext uri="{FF2B5EF4-FFF2-40B4-BE49-F238E27FC236}">
                      <a16:creationId xmlns:a16="http://schemas.microsoft.com/office/drawing/2014/main" id="{C42B8078-A897-FA8B-EF8B-19C309618FB2}"/>
                    </a:ext>
                  </a:extLst>
                </p:cNvPr>
                <p:cNvSpPr/>
                <p:nvPr/>
              </p:nvSpPr>
              <p:spPr>
                <a:xfrm>
                  <a:off x="1817225" y="4120587"/>
                  <a:ext cx="127322" cy="474562"/>
                </a:xfrm>
                <a:custGeom>
                  <a:avLst/>
                  <a:gdLst>
                    <a:gd name="connsiteX0" fmla="*/ 127322 w 127322"/>
                    <a:gd name="connsiteY0" fmla="*/ 0 h 474562"/>
                    <a:gd name="connsiteX1" fmla="*/ 115747 w 127322"/>
                    <a:gd name="connsiteY1" fmla="*/ 92598 h 474562"/>
                    <a:gd name="connsiteX2" fmla="*/ 81023 w 127322"/>
                    <a:gd name="connsiteY2" fmla="*/ 115747 h 474562"/>
                    <a:gd name="connsiteX3" fmla="*/ 57874 w 127322"/>
                    <a:gd name="connsiteY3" fmla="*/ 138897 h 474562"/>
                    <a:gd name="connsiteX4" fmla="*/ 46299 w 127322"/>
                    <a:gd name="connsiteY4" fmla="*/ 173621 h 474562"/>
                    <a:gd name="connsiteX5" fmla="*/ 46299 w 127322"/>
                    <a:gd name="connsiteY5" fmla="*/ 335666 h 474562"/>
                    <a:gd name="connsiteX6" fmla="*/ 0 w 127322"/>
                    <a:gd name="connsiteY6" fmla="*/ 381965 h 474562"/>
                    <a:gd name="connsiteX7" fmla="*/ 11575 w 127322"/>
                    <a:gd name="connsiteY7" fmla="*/ 428264 h 474562"/>
                    <a:gd name="connsiteX8" fmla="*/ 57874 w 127322"/>
                    <a:gd name="connsiteY8" fmla="*/ 474562 h 47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22" h="474562">
                      <a:moveTo>
                        <a:pt x="127322" y="0"/>
                      </a:moveTo>
                      <a:cubicBezTo>
                        <a:pt x="123464" y="30866"/>
                        <a:pt x="127300" y="63717"/>
                        <a:pt x="115747" y="92598"/>
                      </a:cubicBezTo>
                      <a:cubicBezTo>
                        <a:pt x="110581" y="105514"/>
                        <a:pt x="91886" y="107057"/>
                        <a:pt x="81023" y="115747"/>
                      </a:cubicBezTo>
                      <a:cubicBezTo>
                        <a:pt x="72502" y="122564"/>
                        <a:pt x="65590" y="131180"/>
                        <a:pt x="57874" y="138897"/>
                      </a:cubicBezTo>
                      <a:cubicBezTo>
                        <a:pt x="54016" y="150472"/>
                        <a:pt x="46299" y="161420"/>
                        <a:pt x="46299" y="173621"/>
                      </a:cubicBezTo>
                      <a:cubicBezTo>
                        <a:pt x="46299" y="264122"/>
                        <a:pt x="92772" y="214839"/>
                        <a:pt x="46299" y="335666"/>
                      </a:cubicBezTo>
                      <a:cubicBezTo>
                        <a:pt x="38464" y="356037"/>
                        <a:pt x="0" y="381965"/>
                        <a:pt x="0" y="381965"/>
                      </a:cubicBezTo>
                      <a:cubicBezTo>
                        <a:pt x="3858" y="397398"/>
                        <a:pt x="3682" y="414452"/>
                        <a:pt x="11575" y="428264"/>
                      </a:cubicBezTo>
                      <a:cubicBezTo>
                        <a:pt x="11579" y="428272"/>
                        <a:pt x="47583" y="464272"/>
                        <a:pt x="57874" y="474562"/>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6" name="Freeform 95">
                  <a:extLst>
                    <a:ext uri="{FF2B5EF4-FFF2-40B4-BE49-F238E27FC236}">
                      <a16:creationId xmlns:a16="http://schemas.microsoft.com/office/drawing/2014/main" id="{C04C920A-3507-9A6A-0CBA-738EC93983C7}"/>
                    </a:ext>
                  </a:extLst>
                </p:cNvPr>
                <p:cNvSpPr/>
                <p:nvPr/>
              </p:nvSpPr>
              <p:spPr>
                <a:xfrm>
                  <a:off x="1942974" y="4166886"/>
                  <a:ext cx="105745" cy="451413"/>
                </a:xfrm>
                <a:custGeom>
                  <a:avLst/>
                  <a:gdLst>
                    <a:gd name="connsiteX0" fmla="*/ 105745 w 105745"/>
                    <a:gd name="connsiteY0" fmla="*/ 0 h 451413"/>
                    <a:gd name="connsiteX1" fmla="*/ 82596 w 105745"/>
                    <a:gd name="connsiteY1" fmla="*/ 81023 h 451413"/>
                    <a:gd name="connsiteX2" fmla="*/ 47872 w 105745"/>
                    <a:gd name="connsiteY2" fmla="*/ 92598 h 451413"/>
                    <a:gd name="connsiteX3" fmla="*/ 36297 w 105745"/>
                    <a:gd name="connsiteY3" fmla="*/ 127322 h 451413"/>
                    <a:gd name="connsiteX4" fmla="*/ 24722 w 105745"/>
                    <a:gd name="connsiteY4" fmla="*/ 219919 h 451413"/>
                    <a:gd name="connsiteX5" fmla="*/ 1573 w 105745"/>
                    <a:gd name="connsiteY5" fmla="*/ 254643 h 451413"/>
                    <a:gd name="connsiteX6" fmla="*/ 47872 w 105745"/>
                    <a:gd name="connsiteY6" fmla="*/ 335666 h 451413"/>
                    <a:gd name="connsiteX7" fmla="*/ 36297 w 105745"/>
                    <a:gd name="connsiteY7" fmla="*/ 428263 h 451413"/>
                    <a:gd name="connsiteX8" fmla="*/ 13148 w 105745"/>
                    <a:gd name="connsiteY8" fmla="*/ 451413 h 45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45" h="451413">
                      <a:moveTo>
                        <a:pt x="105745" y="0"/>
                      </a:moveTo>
                      <a:cubicBezTo>
                        <a:pt x="98029" y="27008"/>
                        <a:pt x="97483" y="57204"/>
                        <a:pt x="82596" y="81023"/>
                      </a:cubicBezTo>
                      <a:cubicBezTo>
                        <a:pt x="76130" y="91369"/>
                        <a:pt x="56499" y="83971"/>
                        <a:pt x="47872" y="92598"/>
                      </a:cubicBezTo>
                      <a:cubicBezTo>
                        <a:pt x="39245" y="101225"/>
                        <a:pt x="40155" y="115747"/>
                        <a:pt x="36297" y="127322"/>
                      </a:cubicBezTo>
                      <a:cubicBezTo>
                        <a:pt x="32439" y="158188"/>
                        <a:pt x="32907" y="189909"/>
                        <a:pt x="24722" y="219919"/>
                      </a:cubicBezTo>
                      <a:cubicBezTo>
                        <a:pt x="21062" y="233340"/>
                        <a:pt x="3298" y="240839"/>
                        <a:pt x="1573" y="254643"/>
                      </a:cubicBezTo>
                      <a:cubicBezTo>
                        <a:pt x="-5578" y="311855"/>
                        <a:pt x="11949" y="311718"/>
                        <a:pt x="47872" y="335666"/>
                      </a:cubicBezTo>
                      <a:cubicBezTo>
                        <a:pt x="44014" y="366532"/>
                        <a:pt x="45235" y="398469"/>
                        <a:pt x="36297" y="428263"/>
                      </a:cubicBezTo>
                      <a:cubicBezTo>
                        <a:pt x="33161" y="438716"/>
                        <a:pt x="13148" y="451413"/>
                        <a:pt x="13148" y="451413"/>
                      </a:cubicBezTo>
                    </a:path>
                  </a:pathLst>
                </a:custGeom>
                <a:solidFill>
                  <a:srgbClr val="C00000"/>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grpSp>
          <p:nvGrpSpPr>
            <p:cNvPr id="6" name="Group 5">
              <a:extLst>
                <a:ext uri="{FF2B5EF4-FFF2-40B4-BE49-F238E27FC236}">
                  <a16:creationId xmlns:a16="http://schemas.microsoft.com/office/drawing/2014/main" id="{5ED84BD1-2EFC-D008-F90A-66B3FF83B2C6}"/>
                </a:ext>
              </a:extLst>
            </p:cNvPr>
            <p:cNvGrpSpPr/>
            <p:nvPr/>
          </p:nvGrpSpPr>
          <p:grpSpPr>
            <a:xfrm>
              <a:off x="2190425" y="480343"/>
              <a:ext cx="3109485" cy="1897131"/>
              <a:chOff x="1635248" y="393255"/>
              <a:chExt cx="3109485" cy="1897131"/>
            </a:xfrm>
          </p:grpSpPr>
          <p:sp>
            <p:nvSpPr>
              <p:cNvPr id="101" name="TextBox 100">
                <a:extLst>
                  <a:ext uri="{FF2B5EF4-FFF2-40B4-BE49-F238E27FC236}">
                    <a16:creationId xmlns:a16="http://schemas.microsoft.com/office/drawing/2014/main" id="{00FF4CBF-5BBD-3431-B821-C3DC9459C449}"/>
                  </a:ext>
                </a:extLst>
              </p:cNvPr>
              <p:cNvSpPr txBox="1"/>
              <p:nvPr/>
            </p:nvSpPr>
            <p:spPr>
              <a:xfrm>
                <a:off x="2369137" y="411423"/>
                <a:ext cx="490840" cy="276999"/>
              </a:xfrm>
              <a:prstGeom prst="rect">
                <a:avLst/>
              </a:prstGeom>
              <a:noFill/>
            </p:spPr>
            <p:txBody>
              <a:bodyPr wrap="none" rtlCol="0">
                <a:spAutoFit/>
              </a:bodyPr>
              <a:lstStyle/>
              <a:p>
                <a:pPr algn="ctr"/>
                <a:r>
                  <a:rPr lang="en-US" sz="1200">
                    <a:latin typeface="Helvetica" pitchFamily="2" charset="0"/>
                  </a:rPr>
                  <a:t>RUL</a:t>
                </a:r>
              </a:p>
            </p:txBody>
          </p:sp>
          <p:sp>
            <p:nvSpPr>
              <p:cNvPr id="102" name="TextBox 101">
                <a:extLst>
                  <a:ext uri="{FF2B5EF4-FFF2-40B4-BE49-F238E27FC236}">
                    <a16:creationId xmlns:a16="http://schemas.microsoft.com/office/drawing/2014/main" id="{A1B3472D-BA37-661D-18CC-E468D0BADA3E}"/>
                  </a:ext>
                </a:extLst>
              </p:cNvPr>
              <p:cNvSpPr txBox="1"/>
              <p:nvPr/>
            </p:nvSpPr>
            <p:spPr>
              <a:xfrm>
                <a:off x="2741308" y="411423"/>
                <a:ext cx="508473" cy="276999"/>
              </a:xfrm>
              <a:prstGeom prst="rect">
                <a:avLst/>
              </a:prstGeom>
              <a:noFill/>
            </p:spPr>
            <p:txBody>
              <a:bodyPr wrap="none" rtlCol="0">
                <a:spAutoFit/>
              </a:bodyPr>
              <a:lstStyle/>
              <a:p>
                <a:pPr algn="ctr"/>
                <a:r>
                  <a:rPr lang="en-US" sz="1200">
                    <a:latin typeface="Helvetica" pitchFamily="2" charset="0"/>
                  </a:rPr>
                  <a:t>RML</a:t>
                </a:r>
              </a:p>
            </p:txBody>
          </p:sp>
          <p:sp>
            <p:nvSpPr>
              <p:cNvPr id="103" name="TextBox 102">
                <a:extLst>
                  <a:ext uri="{FF2B5EF4-FFF2-40B4-BE49-F238E27FC236}">
                    <a16:creationId xmlns:a16="http://schemas.microsoft.com/office/drawing/2014/main" id="{0106F854-56F8-0BE0-F30F-41C2DCCCE73C}"/>
                  </a:ext>
                </a:extLst>
              </p:cNvPr>
              <p:cNvSpPr txBox="1"/>
              <p:nvPr/>
            </p:nvSpPr>
            <p:spPr>
              <a:xfrm>
                <a:off x="3141998" y="411423"/>
                <a:ext cx="465192" cy="276999"/>
              </a:xfrm>
              <a:prstGeom prst="rect">
                <a:avLst/>
              </a:prstGeom>
              <a:noFill/>
            </p:spPr>
            <p:txBody>
              <a:bodyPr wrap="none" rtlCol="0">
                <a:spAutoFit/>
              </a:bodyPr>
              <a:lstStyle/>
              <a:p>
                <a:pPr algn="ctr"/>
                <a:r>
                  <a:rPr lang="en-US" sz="1200">
                    <a:latin typeface="Helvetica" pitchFamily="2" charset="0"/>
                  </a:rPr>
                  <a:t>RLL</a:t>
                </a:r>
              </a:p>
            </p:txBody>
          </p:sp>
          <p:sp>
            <p:nvSpPr>
              <p:cNvPr id="104" name="TextBox 103">
                <a:extLst>
                  <a:ext uri="{FF2B5EF4-FFF2-40B4-BE49-F238E27FC236}">
                    <a16:creationId xmlns:a16="http://schemas.microsoft.com/office/drawing/2014/main" id="{F0371AC0-9021-0EAA-E05F-85ADE37EBF90}"/>
                  </a:ext>
                </a:extLst>
              </p:cNvPr>
              <p:cNvSpPr txBox="1"/>
              <p:nvPr/>
            </p:nvSpPr>
            <p:spPr>
              <a:xfrm>
                <a:off x="3907106" y="411423"/>
                <a:ext cx="473206" cy="276999"/>
              </a:xfrm>
              <a:prstGeom prst="rect">
                <a:avLst/>
              </a:prstGeom>
              <a:noFill/>
            </p:spPr>
            <p:txBody>
              <a:bodyPr wrap="none" rtlCol="0">
                <a:spAutoFit/>
              </a:bodyPr>
              <a:lstStyle/>
              <a:p>
                <a:pPr algn="ctr"/>
                <a:r>
                  <a:rPr lang="en-US" sz="1200">
                    <a:latin typeface="Helvetica" pitchFamily="2" charset="0"/>
                  </a:rPr>
                  <a:t>Ling</a:t>
                </a:r>
              </a:p>
            </p:txBody>
          </p:sp>
          <p:sp>
            <p:nvSpPr>
              <p:cNvPr id="105" name="TextBox 104">
                <a:extLst>
                  <a:ext uri="{FF2B5EF4-FFF2-40B4-BE49-F238E27FC236}">
                    <a16:creationId xmlns:a16="http://schemas.microsoft.com/office/drawing/2014/main" id="{EA295FCA-B8C5-1118-DB07-EBC32C4D333B}"/>
                  </a:ext>
                </a:extLst>
              </p:cNvPr>
              <p:cNvSpPr txBox="1"/>
              <p:nvPr/>
            </p:nvSpPr>
            <p:spPr>
              <a:xfrm>
                <a:off x="4305189" y="411423"/>
                <a:ext cx="439544" cy="276999"/>
              </a:xfrm>
              <a:prstGeom prst="rect">
                <a:avLst/>
              </a:prstGeom>
              <a:noFill/>
            </p:spPr>
            <p:txBody>
              <a:bodyPr wrap="none" rtlCol="0">
                <a:spAutoFit/>
              </a:bodyPr>
              <a:lstStyle/>
              <a:p>
                <a:pPr algn="ctr"/>
                <a:r>
                  <a:rPr lang="en-US" sz="1200">
                    <a:latin typeface="Helvetica" pitchFamily="2" charset="0"/>
                  </a:rPr>
                  <a:t>LLL</a:t>
                </a:r>
              </a:p>
            </p:txBody>
          </p:sp>
          <p:sp>
            <p:nvSpPr>
              <p:cNvPr id="106" name="TextBox 105">
                <a:extLst>
                  <a:ext uri="{FF2B5EF4-FFF2-40B4-BE49-F238E27FC236}">
                    <a16:creationId xmlns:a16="http://schemas.microsoft.com/office/drawing/2014/main" id="{DAC7ED85-2A9D-3489-5C13-AAFD456AE2BF}"/>
                  </a:ext>
                </a:extLst>
              </p:cNvPr>
              <p:cNvSpPr txBox="1"/>
              <p:nvPr/>
            </p:nvSpPr>
            <p:spPr>
              <a:xfrm>
                <a:off x="3521179" y="411423"/>
                <a:ext cx="482824" cy="276999"/>
              </a:xfrm>
              <a:prstGeom prst="rect">
                <a:avLst/>
              </a:prstGeom>
              <a:noFill/>
            </p:spPr>
            <p:txBody>
              <a:bodyPr wrap="none" rtlCol="0">
                <a:spAutoFit/>
              </a:bodyPr>
              <a:lstStyle/>
              <a:p>
                <a:pPr algn="ctr"/>
                <a:r>
                  <a:rPr lang="en-US" sz="1200">
                    <a:latin typeface="Helvetica" pitchFamily="2" charset="0"/>
                  </a:rPr>
                  <a:t>LUS</a:t>
                </a:r>
              </a:p>
            </p:txBody>
          </p:sp>
          <p:sp>
            <p:nvSpPr>
              <p:cNvPr id="107" name="TextBox 106">
                <a:extLst>
                  <a:ext uri="{FF2B5EF4-FFF2-40B4-BE49-F238E27FC236}">
                    <a16:creationId xmlns:a16="http://schemas.microsoft.com/office/drawing/2014/main" id="{7CA2F964-E857-507C-18C5-397B6EDBDB14}"/>
                  </a:ext>
                </a:extLst>
              </p:cNvPr>
              <p:cNvSpPr txBox="1"/>
              <p:nvPr/>
            </p:nvSpPr>
            <p:spPr>
              <a:xfrm>
                <a:off x="1635248" y="393255"/>
                <a:ext cx="809079" cy="307776"/>
              </a:xfrm>
              <a:prstGeom prst="rect">
                <a:avLst/>
              </a:prstGeom>
              <a:noFill/>
            </p:spPr>
            <p:txBody>
              <a:bodyPr wrap="none" rtlCol="0">
                <a:spAutoFit/>
              </a:bodyPr>
              <a:lstStyle/>
              <a:p>
                <a:pPr algn="ctr"/>
                <a:r>
                  <a:rPr lang="en-US" sz="1400" b="1">
                    <a:latin typeface="Helvetica" pitchFamily="2" charset="0"/>
                  </a:rPr>
                  <a:t>Counts</a:t>
                </a:r>
              </a:p>
            </p:txBody>
          </p:sp>
          <p:pic>
            <p:nvPicPr>
              <p:cNvPr id="108" name="Picture 107" descr="A graph showing the distribution of bronchiectasis&#10;&#10;AI-generated content may be incorrect.">
                <a:extLst>
                  <a:ext uri="{FF2B5EF4-FFF2-40B4-BE49-F238E27FC236}">
                    <a16:creationId xmlns:a16="http://schemas.microsoft.com/office/drawing/2014/main" id="{852518C3-8CAE-207E-FDDF-690489AD10DC}"/>
                  </a:ext>
                </a:extLst>
              </p:cNvPr>
              <p:cNvPicPr>
                <a:picLocks noChangeAspect="1"/>
              </p:cNvPicPr>
              <p:nvPr/>
            </p:nvPicPr>
            <p:blipFill>
              <a:blip r:embed="rId2">
                <a:extLst>
                  <a:ext uri="{28A0092B-C50C-407E-A947-70E740481C1C}">
                    <a14:useLocalDpi xmlns:a14="http://schemas.microsoft.com/office/drawing/2010/main" val="0"/>
                  </a:ext>
                </a:extLst>
              </a:blip>
              <a:srcRect l="9239" t="10241" r="13473" b="11632"/>
              <a:stretch>
                <a:fillRect/>
              </a:stretch>
            </p:blipFill>
            <p:spPr>
              <a:xfrm>
                <a:off x="2409298" y="668064"/>
                <a:ext cx="2301542" cy="1622322"/>
              </a:xfrm>
              <a:prstGeom prst="rect">
                <a:avLst/>
              </a:prstGeom>
            </p:spPr>
          </p:pic>
          <p:sp>
            <p:nvSpPr>
              <p:cNvPr id="59" name="TextBox 58">
                <a:extLst>
                  <a:ext uri="{FF2B5EF4-FFF2-40B4-BE49-F238E27FC236}">
                    <a16:creationId xmlns:a16="http://schemas.microsoft.com/office/drawing/2014/main" id="{EEC9597E-C9F1-2AC5-99C6-B8F31EF0FA32}"/>
                  </a:ext>
                </a:extLst>
              </p:cNvPr>
              <p:cNvSpPr txBox="1"/>
              <p:nvPr/>
            </p:nvSpPr>
            <p:spPr>
              <a:xfrm>
                <a:off x="2005507" y="1621193"/>
                <a:ext cx="478277" cy="307776"/>
              </a:xfrm>
              <a:prstGeom prst="rect">
                <a:avLst/>
              </a:prstGeom>
              <a:noFill/>
            </p:spPr>
            <p:txBody>
              <a:bodyPr wrap="none" rtlCol="0">
                <a:spAutoFit/>
              </a:bodyPr>
              <a:lstStyle/>
              <a:p>
                <a:pPr algn="r"/>
                <a:r>
                  <a:rPr lang="en-US" sz="1400">
                    <a:latin typeface="Helvetica" pitchFamily="2" charset="0"/>
                  </a:rPr>
                  <a:t>100</a:t>
                </a:r>
              </a:p>
            </p:txBody>
          </p:sp>
          <p:sp>
            <p:nvSpPr>
              <p:cNvPr id="60" name="TextBox 59">
                <a:extLst>
                  <a:ext uri="{FF2B5EF4-FFF2-40B4-BE49-F238E27FC236}">
                    <a16:creationId xmlns:a16="http://schemas.microsoft.com/office/drawing/2014/main" id="{9372C89A-B7E7-CCF9-A600-28E79AD63F81}"/>
                  </a:ext>
                </a:extLst>
              </p:cNvPr>
              <p:cNvSpPr txBox="1"/>
              <p:nvPr/>
            </p:nvSpPr>
            <p:spPr>
              <a:xfrm>
                <a:off x="2005881" y="1132906"/>
                <a:ext cx="478277" cy="307776"/>
              </a:xfrm>
              <a:prstGeom prst="rect">
                <a:avLst/>
              </a:prstGeom>
              <a:noFill/>
            </p:spPr>
            <p:txBody>
              <a:bodyPr wrap="none" rtlCol="0">
                <a:spAutoFit/>
              </a:bodyPr>
              <a:lstStyle/>
              <a:p>
                <a:pPr algn="r"/>
                <a:r>
                  <a:rPr lang="en-US" sz="1400">
                    <a:latin typeface="Helvetica" pitchFamily="2" charset="0"/>
                  </a:rPr>
                  <a:t>200</a:t>
                </a:r>
              </a:p>
            </p:txBody>
          </p:sp>
          <p:sp>
            <p:nvSpPr>
              <p:cNvPr id="61" name="TextBox 60">
                <a:extLst>
                  <a:ext uri="{FF2B5EF4-FFF2-40B4-BE49-F238E27FC236}">
                    <a16:creationId xmlns:a16="http://schemas.microsoft.com/office/drawing/2014/main" id="{11E955D4-B104-771D-4124-F235F596104F}"/>
                  </a:ext>
                </a:extLst>
              </p:cNvPr>
              <p:cNvSpPr txBox="1"/>
              <p:nvPr/>
            </p:nvSpPr>
            <p:spPr>
              <a:xfrm>
                <a:off x="2006850" y="639933"/>
                <a:ext cx="478277" cy="307776"/>
              </a:xfrm>
              <a:prstGeom prst="rect">
                <a:avLst/>
              </a:prstGeom>
              <a:noFill/>
            </p:spPr>
            <p:txBody>
              <a:bodyPr wrap="none" rtlCol="0">
                <a:spAutoFit/>
              </a:bodyPr>
              <a:lstStyle/>
              <a:p>
                <a:pPr algn="r"/>
                <a:r>
                  <a:rPr lang="en-US" sz="1400">
                    <a:latin typeface="Helvetica" pitchFamily="2" charset="0"/>
                  </a:rPr>
                  <a:t>300</a:t>
                </a:r>
              </a:p>
            </p:txBody>
          </p:sp>
        </p:grpSp>
        <p:sp>
          <p:nvSpPr>
            <p:cNvPr id="158" name="TextBox 157">
              <a:extLst>
                <a:ext uri="{FF2B5EF4-FFF2-40B4-BE49-F238E27FC236}">
                  <a16:creationId xmlns:a16="http://schemas.microsoft.com/office/drawing/2014/main" id="{69BF8224-6532-A7C3-B268-EFE2E39A332A}"/>
                </a:ext>
              </a:extLst>
            </p:cNvPr>
            <p:cNvSpPr txBox="1"/>
            <p:nvPr/>
          </p:nvSpPr>
          <p:spPr>
            <a:xfrm>
              <a:off x="6806369" y="266936"/>
              <a:ext cx="2244525" cy="307777"/>
            </a:xfrm>
            <a:prstGeom prst="rect">
              <a:avLst/>
            </a:prstGeom>
            <a:noFill/>
          </p:spPr>
          <p:txBody>
            <a:bodyPr wrap="none" rtlCol="0">
              <a:spAutoFit/>
            </a:bodyPr>
            <a:lstStyle/>
            <a:p>
              <a:r>
                <a:rPr lang="en-US" sz="1400" b="1" dirty="0">
                  <a:latin typeface="Helvetica" pitchFamily="2" charset="0"/>
                </a:rPr>
                <a:t>D) </a:t>
              </a:r>
              <a:r>
                <a:rPr lang="en-US" sz="1400" dirty="0">
                  <a:latin typeface="Helvetica" pitchFamily="2" charset="0"/>
                </a:rPr>
                <a:t>Ground glass opacities</a:t>
              </a:r>
            </a:p>
          </p:txBody>
        </p:sp>
        <p:grpSp>
          <p:nvGrpSpPr>
            <p:cNvPr id="163" name="Group 162">
              <a:extLst>
                <a:ext uri="{FF2B5EF4-FFF2-40B4-BE49-F238E27FC236}">
                  <a16:creationId xmlns:a16="http://schemas.microsoft.com/office/drawing/2014/main" id="{1C57DF48-A4D6-A0B5-5647-72EC29B9A5B9}"/>
                </a:ext>
              </a:extLst>
            </p:cNvPr>
            <p:cNvGrpSpPr/>
            <p:nvPr/>
          </p:nvGrpSpPr>
          <p:grpSpPr>
            <a:xfrm>
              <a:off x="6918660" y="784044"/>
              <a:ext cx="1417790" cy="1345910"/>
              <a:chOff x="2430689" y="2924488"/>
              <a:chExt cx="2283366" cy="2167602"/>
            </a:xfrm>
          </p:grpSpPr>
          <p:sp>
            <p:nvSpPr>
              <p:cNvPr id="172" name="Freeform 207">
                <a:extLst>
                  <a:ext uri="{FF2B5EF4-FFF2-40B4-BE49-F238E27FC236}">
                    <a16:creationId xmlns:a16="http://schemas.microsoft.com/office/drawing/2014/main" id="{9E8471F1-60B6-E0B3-E0B5-291A36CB4667}"/>
                  </a:ext>
                </a:extLst>
              </p:cNvPr>
              <p:cNvSpPr>
                <a:spLocks/>
              </p:cNvSpPr>
              <p:nvPr/>
            </p:nvSpPr>
            <p:spPr bwMode="auto">
              <a:xfrm>
                <a:off x="3024508" y="2947605"/>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3" name="Freeform 208">
                <a:extLst>
                  <a:ext uri="{FF2B5EF4-FFF2-40B4-BE49-F238E27FC236}">
                    <a16:creationId xmlns:a16="http://schemas.microsoft.com/office/drawing/2014/main" id="{0A916B68-943D-2745-976E-D8106EF3A6AB}"/>
                  </a:ext>
                </a:extLst>
              </p:cNvPr>
              <p:cNvSpPr>
                <a:spLocks/>
              </p:cNvSpPr>
              <p:nvPr/>
            </p:nvSpPr>
            <p:spPr bwMode="auto">
              <a:xfrm>
                <a:off x="3574338" y="2924488"/>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4" name="Freeform 209">
                <a:extLst>
                  <a:ext uri="{FF2B5EF4-FFF2-40B4-BE49-F238E27FC236}">
                    <a16:creationId xmlns:a16="http://schemas.microsoft.com/office/drawing/2014/main" id="{03B2CBF0-469E-D5CE-E7E2-9CE0ABE56100}"/>
                  </a:ext>
                </a:extLst>
              </p:cNvPr>
              <p:cNvSpPr>
                <a:spLocks/>
              </p:cNvSpPr>
              <p:nvPr/>
            </p:nvSpPr>
            <p:spPr bwMode="auto">
              <a:xfrm>
                <a:off x="3024508" y="2947605"/>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175" name="Freeform 211">
                <a:extLst>
                  <a:ext uri="{FF2B5EF4-FFF2-40B4-BE49-F238E27FC236}">
                    <a16:creationId xmlns:a16="http://schemas.microsoft.com/office/drawing/2014/main" id="{A4A569A0-5517-02E8-9706-9C5EF74D9BCE}"/>
                  </a:ext>
                </a:extLst>
              </p:cNvPr>
              <p:cNvSpPr>
                <a:spLocks/>
              </p:cNvSpPr>
              <p:nvPr/>
            </p:nvSpPr>
            <p:spPr bwMode="auto">
              <a:xfrm>
                <a:off x="3141861" y="3463072"/>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6" name="Freeform 212">
                <a:extLst>
                  <a:ext uri="{FF2B5EF4-FFF2-40B4-BE49-F238E27FC236}">
                    <a16:creationId xmlns:a16="http://schemas.microsoft.com/office/drawing/2014/main" id="{17365FB5-0A24-C64A-BE10-8960AA574DF5}"/>
                  </a:ext>
                </a:extLst>
              </p:cNvPr>
              <p:cNvSpPr>
                <a:spLocks/>
              </p:cNvSpPr>
              <p:nvPr/>
            </p:nvSpPr>
            <p:spPr bwMode="auto">
              <a:xfrm>
                <a:off x="3541736" y="3463072"/>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7" name="Freeform 216">
                <a:extLst>
                  <a:ext uri="{FF2B5EF4-FFF2-40B4-BE49-F238E27FC236}">
                    <a16:creationId xmlns:a16="http://schemas.microsoft.com/office/drawing/2014/main" id="{04E2C30B-3390-3DE3-E34C-E596A38459F5}"/>
                  </a:ext>
                </a:extLst>
              </p:cNvPr>
              <p:cNvSpPr>
                <a:spLocks/>
              </p:cNvSpPr>
              <p:nvPr/>
            </p:nvSpPr>
            <p:spPr bwMode="auto">
              <a:xfrm>
                <a:off x="2872382" y="3745076"/>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78" name="Freeform 218">
                <a:extLst>
                  <a:ext uri="{FF2B5EF4-FFF2-40B4-BE49-F238E27FC236}">
                    <a16:creationId xmlns:a16="http://schemas.microsoft.com/office/drawing/2014/main" id="{6731EE40-74E3-BC70-4CF3-A9393406AF5C}"/>
                  </a:ext>
                </a:extLst>
              </p:cNvPr>
              <p:cNvSpPr>
                <a:spLocks/>
              </p:cNvSpPr>
              <p:nvPr/>
            </p:nvSpPr>
            <p:spPr bwMode="auto">
              <a:xfrm>
                <a:off x="2872382" y="3745076"/>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179" name="Freeform 219">
                <a:extLst>
                  <a:ext uri="{FF2B5EF4-FFF2-40B4-BE49-F238E27FC236}">
                    <a16:creationId xmlns:a16="http://schemas.microsoft.com/office/drawing/2014/main" id="{07C2782C-D8A6-48D1-3062-8CC06266316B}"/>
                  </a:ext>
                </a:extLst>
              </p:cNvPr>
              <p:cNvSpPr>
                <a:spLocks/>
              </p:cNvSpPr>
              <p:nvPr/>
            </p:nvSpPr>
            <p:spPr bwMode="auto">
              <a:xfrm>
                <a:off x="2885420" y="3788994"/>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0" name="Freeform 220">
                <a:extLst>
                  <a:ext uri="{FF2B5EF4-FFF2-40B4-BE49-F238E27FC236}">
                    <a16:creationId xmlns:a16="http://schemas.microsoft.com/office/drawing/2014/main" id="{0CCDB00E-262F-9B4F-0544-73932E06C2EF}"/>
                  </a:ext>
                </a:extLst>
              </p:cNvPr>
              <p:cNvSpPr>
                <a:spLocks/>
              </p:cNvSpPr>
              <p:nvPr/>
            </p:nvSpPr>
            <p:spPr bwMode="auto">
              <a:xfrm>
                <a:off x="2896288" y="3779749"/>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1" name="Freeform 221">
                <a:extLst>
                  <a:ext uri="{FF2B5EF4-FFF2-40B4-BE49-F238E27FC236}">
                    <a16:creationId xmlns:a16="http://schemas.microsoft.com/office/drawing/2014/main" id="{958E499E-0C0D-9936-DF15-857103BAA7E8}"/>
                  </a:ext>
                </a:extLst>
              </p:cNvPr>
              <p:cNvSpPr>
                <a:spLocks/>
              </p:cNvSpPr>
              <p:nvPr/>
            </p:nvSpPr>
            <p:spPr bwMode="auto">
              <a:xfrm>
                <a:off x="2885420" y="3788994"/>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182" name="Freeform 223">
                <a:extLst>
                  <a:ext uri="{FF2B5EF4-FFF2-40B4-BE49-F238E27FC236}">
                    <a16:creationId xmlns:a16="http://schemas.microsoft.com/office/drawing/2014/main" id="{F58DF095-25CB-D980-A887-CE42671EB5A8}"/>
                  </a:ext>
                </a:extLst>
              </p:cNvPr>
              <p:cNvSpPr>
                <a:spLocks/>
              </p:cNvSpPr>
              <p:nvPr/>
            </p:nvSpPr>
            <p:spPr bwMode="auto">
              <a:xfrm>
                <a:off x="2915845" y="3948490"/>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3" name="Freeform 227">
                <a:extLst>
                  <a:ext uri="{FF2B5EF4-FFF2-40B4-BE49-F238E27FC236}">
                    <a16:creationId xmlns:a16="http://schemas.microsoft.com/office/drawing/2014/main" id="{ACD61A47-5A9E-3CAE-4E11-0DE0427DA775}"/>
                  </a:ext>
                </a:extLst>
              </p:cNvPr>
              <p:cNvSpPr>
                <a:spLocks/>
              </p:cNvSpPr>
              <p:nvPr/>
            </p:nvSpPr>
            <p:spPr bwMode="auto">
              <a:xfrm>
                <a:off x="3885111" y="3689602"/>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4" name="Freeform 228">
                <a:extLst>
                  <a:ext uri="{FF2B5EF4-FFF2-40B4-BE49-F238E27FC236}">
                    <a16:creationId xmlns:a16="http://schemas.microsoft.com/office/drawing/2014/main" id="{B3BFB864-BECF-C42E-3211-CB656D382A0A}"/>
                  </a:ext>
                </a:extLst>
              </p:cNvPr>
              <p:cNvSpPr>
                <a:spLocks/>
              </p:cNvSpPr>
              <p:nvPr/>
            </p:nvSpPr>
            <p:spPr bwMode="auto">
              <a:xfrm>
                <a:off x="3898150" y="3689602"/>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5" name="Freeform 229">
                <a:extLst>
                  <a:ext uri="{FF2B5EF4-FFF2-40B4-BE49-F238E27FC236}">
                    <a16:creationId xmlns:a16="http://schemas.microsoft.com/office/drawing/2014/main" id="{47981922-5AAD-F9A4-6CF8-9254A0839529}"/>
                  </a:ext>
                </a:extLst>
              </p:cNvPr>
              <p:cNvSpPr>
                <a:spLocks/>
              </p:cNvSpPr>
              <p:nvPr/>
            </p:nvSpPr>
            <p:spPr bwMode="auto">
              <a:xfrm>
                <a:off x="3885111" y="3689602"/>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186" name="Freeform 232">
                <a:extLst>
                  <a:ext uri="{FF2B5EF4-FFF2-40B4-BE49-F238E27FC236}">
                    <a16:creationId xmlns:a16="http://schemas.microsoft.com/office/drawing/2014/main" id="{D2BF5C96-DFAD-DDD8-1DEA-13B4F12262F5}"/>
                  </a:ext>
                </a:extLst>
              </p:cNvPr>
              <p:cNvSpPr>
                <a:spLocks/>
              </p:cNvSpPr>
              <p:nvPr/>
            </p:nvSpPr>
            <p:spPr bwMode="auto">
              <a:xfrm>
                <a:off x="3874246" y="3754324"/>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87" name="Freeform 186">
                <a:extLst>
                  <a:ext uri="{FF2B5EF4-FFF2-40B4-BE49-F238E27FC236}">
                    <a16:creationId xmlns:a16="http://schemas.microsoft.com/office/drawing/2014/main" id="{27109A1B-64CB-81C3-89F9-EBF82AE466CD}"/>
                  </a:ext>
                </a:extLst>
              </p:cNvPr>
              <p:cNvSpPr/>
              <p:nvPr/>
            </p:nvSpPr>
            <p:spPr>
              <a:xfrm>
                <a:off x="3636340" y="2940488"/>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88" name="Freeform 187">
                <a:extLst>
                  <a:ext uri="{FF2B5EF4-FFF2-40B4-BE49-F238E27FC236}">
                    <a16:creationId xmlns:a16="http://schemas.microsoft.com/office/drawing/2014/main" id="{65BC8307-37B5-A193-40F1-1B26D07A1282}"/>
                  </a:ext>
                </a:extLst>
              </p:cNvPr>
              <p:cNvSpPr/>
              <p:nvPr/>
            </p:nvSpPr>
            <p:spPr>
              <a:xfrm>
                <a:off x="3650419" y="3066735"/>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89" name="Freeform 188">
                <a:extLst>
                  <a:ext uri="{FF2B5EF4-FFF2-40B4-BE49-F238E27FC236}">
                    <a16:creationId xmlns:a16="http://schemas.microsoft.com/office/drawing/2014/main" id="{D311A4B0-2D24-4F83-DB64-92A8460C39C9}"/>
                  </a:ext>
                </a:extLst>
              </p:cNvPr>
              <p:cNvSpPr/>
              <p:nvPr/>
            </p:nvSpPr>
            <p:spPr>
              <a:xfrm>
                <a:off x="2430689" y="3111636"/>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90" name="Freeform 189">
                <a:extLst>
                  <a:ext uri="{FF2B5EF4-FFF2-40B4-BE49-F238E27FC236}">
                    <a16:creationId xmlns:a16="http://schemas.microsoft.com/office/drawing/2014/main" id="{16B5C553-905B-A748-8BBF-0FC6E601FA8E}"/>
                  </a:ext>
                </a:extLst>
              </p:cNvPr>
              <p:cNvSpPr/>
              <p:nvPr/>
            </p:nvSpPr>
            <p:spPr>
              <a:xfrm>
                <a:off x="4095208" y="3610290"/>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91" name="Freeform 190">
                <a:extLst>
                  <a:ext uri="{FF2B5EF4-FFF2-40B4-BE49-F238E27FC236}">
                    <a16:creationId xmlns:a16="http://schemas.microsoft.com/office/drawing/2014/main" id="{15C930D4-0FA1-589F-6A5C-29EF193FA515}"/>
                  </a:ext>
                </a:extLst>
              </p:cNvPr>
              <p:cNvSpPr/>
              <p:nvPr/>
            </p:nvSpPr>
            <p:spPr>
              <a:xfrm>
                <a:off x="3035605" y="4036601"/>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2" name="Freeform 191">
                <a:extLst>
                  <a:ext uri="{FF2B5EF4-FFF2-40B4-BE49-F238E27FC236}">
                    <a16:creationId xmlns:a16="http://schemas.microsoft.com/office/drawing/2014/main" id="{02898D23-8C17-1A5B-C498-8AA8A04B3093}"/>
                  </a:ext>
                </a:extLst>
              </p:cNvPr>
              <p:cNvSpPr/>
              <p:nvPr/>
            </p:nvSpPr>
            <p:spPr>
              <a:xfrm>
                <a:off x="3671791" y="4042492"/>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3" name="Freeform 192">
                <a:extLst>
                  <a:ext uri="{FF2B5EF4-FFF2-40B4-BE49-F238E27FC236}">
                    <a16:creationId xmlns:a16="http://schemas.microsoft.com/office/drawing/2014/main" id="{082DEDEE-7B21-18A1-CAA9-C07248787754}"/>
                  </a:ext>
                </a:extLst>
              </p:cNvPr>
              <p:cNvSpPr/>
              <p:nvPr/>
            </p:nvSpPr>
            <p:spPr>
              <a:xfrm>
                <a:off x="2552575" y="4007149"/>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4" name="Freeform 193">
                <a:extLst>
                  <a:ext uri="{FF2B5EF4-FFF2-40B4-BE49-F238E27FC236}">
                    <a16:creationId xmlns:a16="http://schemas.microsoft.com/office/drawing/2014/main" id="{AC748C9F-3D2D-99A0-8593-7C5B0E26FF40}"/>
                  </a:ext>
                </a:extLst>
              </p:cNvPr>
              <p:cNvSpPr/>
              <p:nvPr/>
            </p:nvSpPr>
            <p:spPr>
              <a:xfrm>
                <a:off x="3665901" y="3647823"/>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5" name="Freeform 194">
                <a:extLst>
                  <a:ext uri="{FF2B5EF4-FFF2-40B4-BE49-F238E27FC236}">
                    <a16:creationId xmlns:a16="http://schemas.microsoft.com/office/drawing/2014/main" id="{AB4D178F-AFEF-2F6C-19CF-0302FBF4F19E}"/>
                  </a:ext>
                </a:extLst>
              </p:cNvPr>
              <p:cNvSpPr/>
              <p:nvPr/>
            </p:nvSpPr>
            <p:spPr>
              <a:xfrm>
                <a:off x="3889475" y="3694948"/>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6" name="Freeform 195">
                <a:extLst>
                  <a:ext uri="{FF2B5EF4-FFF2-40B4-BE49-F238E27FC236}">
                    <a16:creationId xmlns:a16="http://schemas.microsoft.com/office/drawing/2014/main" id="{1EB96029-858C-2820-E4E3-2466F7CD6344}"/>
                  </a:ext>
                </a:extLst>
              </p:cNvPr>
              <p:cNvSpPr/>
              <p:nvPr/>
            </p:nvSpPr>
            <p:spPr>
              <a:xfrm>
                <a:off x="3229995" y="3494667"/>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7" name="Freeform 196">
                <a:extLst>
                  <a:ext uri="{FF2B5EF4-FFF2-40B4-BE49-F238E27FC236}">
                    <a16:creationId xmlns:a16="http://schemas.microsoft.com/office/drawing/2014/main" id="{229B69D3-E4E5-D6EE-D801-E673F300BA8F}"/>
                  </a:ext>
                </a:extLst>
              </p:cNvPr>
              <p:cNvSpPr/>
              <p:nvPr/>
            </p:nvSpPr>
            <p:spPr>
              <a:xfrm>
                <a:off x="3176981" y="3800977"/>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8" name="Freeform 197">
                <a:extLst>
                  <a:ext uri="{FF2B5EF4-FFF2-40B4-BE49-F238E27FC236}">
                    <a16:creationId xmlns:a16="http://schemas.microsoft.com/office/drawing/2014/main" id="{5E061227-44AD-AFD6-0515-FB6A823789F1}"/>
                  </a:ext>
                </a:extLst>
              </p:cNvPr>
              <p:cNvSpPr/>
              <p:nvPr/>
            </p:nvSpPr>
            <p:spPr>
              <a:xfrm>
                <a:off x="3548089" y="3506448"/>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99" name="Picture 198">
                <a:extLst>
                  <a:ext uri="{FF2B5EF4-FFF2-40B4-BE49-F238E27FC236}">
                    <a16:creationId xmlns:a16="http://schemas.microsoft.com/office/drawing/2014/main" id="{48FE9783-65C6-A2E3-4575-AFB28FEB9ECA}"/>
                  </a:ext>
                </a:extLst>
              </p:cNvPr>
              <p:cNvPicPr>
                <a:picLocks noChangeAspect="1"/>
              </p:cNvPicPr>
              <p:nvPr/>
            </p:nvPicPr>
            <p:blipFill rotWithShape="1">
              <a:blip r:embed="rId3"/>
              <a:srcRect t="26791" b="27396"/>
              <a:stretch/>
            </p:blipFill>
            <p:spPr>
              <a:xfrm rot="5782377">
                <a:off x="2446542" y="4249577"/>
                <a:ext cx="633169" cy="463886"/>
              </a:xfrm>
              <a:prstGeom prst="rect">
                <a:avLst/>
              </a:prstGeom>
            </p:spPr>
          </p:pic>
          <p:pic>
            <p:nvPicPr>
              <p:cNvPr id="200" name="Picture 199">
                <a:extLst>
                  <a:ext uri="{FF2B5EF4-FFF2-40B4-BE49-F238E27FC236}">
                    <a16:creationId xmlns:a16="http://schemas.microsoft.com/office/drawing/2014/main" id="{E289DAEF-5CB8-2EB1-0AB9-9B264A935C93}"/>
                  </a:ext>
                </a:extLst>
              </p:cNvPr>
              <p:cNvPicPr>
                <a:picLocks noChangeAspect="1"/>
              </p:cNvPicPr>
              <p:nvPr/>
            </p:nvPicPr>
            <p:blipFill rotWithShape="1">
              <a:blip r:embed="rId3"/>
              <a:srcRect t="26791" b="27396"/>
              <a:stretch/>
            </p:blipFill>
            <p:spPr>
              <a:xfrm rot="15573424">
                <a:off x="4002654" y="4185529"/>
                <a:ext cx="696486" cy="510275"/>
              </a:xfrm>
              <a:prstGeom prst="rect">
                <a:avLst/>
              </a:prstGeom>
            </p:spPr>
          </p:pic>
          <p:pic>
            <p:nvPicPr>
              <p:cNvPr id="201" name="Picture 200">
                <a:extLst>
                  <a:ext uri="{FF2B5EF4-FFF2-40B4-BE49-F238E27FC236}">
                    <a16:creationId xmlns:a16="http://schemas.microsoft.com/office/drawing/2014/main" id="{15C723C0-506B-B75A-D05A-41A9B64AFFFD}"/>
                  </a:ext>
                </a:extLst>
              </p:cNvPr>
              <p:cNvPicPr>
                <a:picLocks noChangeAspect="1"/>
              </p:cNvPicPr>
              <p:nvPr/>
            </p:nvPicPr>
            <p:blipFill rotWithShape="1">
              <a:blip r:embed="rId3"/>
              <a:srcRect t="26791" b="27396"/>
              <a:stretch/>
            </p:blipFill>
            <p:spPr>
              <a:xfrm rot="17815750">
                <a:off x="2829682" y="3288674"/>
                <a:ext cx="475709" cy="348525"/>
              </a:xfrm>
              <a:prstGeom prst="rect">
                <a:avLst/>
              </a:prstGeom>
            </p:spPr>
          </p:pic>
        </p:grpSp>
        <p:grpSp>
          <p:nvGrpSpPr>
            <p:cNvPr id="7" name="Group 6">
              <a:extLst>
                <a:ext uri="{FF2B5EF4-FFF2-40B4-BE49-F238E27FC236}">
                  <a16:creationId xmlns:a16="http://schemas.microsoft.com/office/drawing/2014/main" id="{36FC4F48-C044-392D-CD2D-32CED38FBC5E}"/>
                </a:ext>
              </a:extLst>
            </p:cNvPr>
            <p:cNvGrpSpPr/>
            <p:nvPr/>
          </p:nvGrpSpPr>
          <p:grpSpPr>
            <a:xfrm>
              <a:off x="8126381" y="469562"/>
              <a:ext cx="3067243" cy="1914327"/>
              <a:chOff x="8028410" y="393360"/>
              <a:chExt cx="3067243" cy="1914327"/>
            </a:xfrm>
          </p:grpSpPr>
          <p:sp>
            <p:nvSpPr>
              <p:cNvPr id="160" name="TextBox 159">
                <a:extLst>
                  <a:ext uri="{FF2B5EF4-FFF2-40B4-BE49-F238E27FC236}">
                    <a16:creationId xmlns:a16="http://schemas.microsoft.com/office/drawing/2014/main" id="{89489D7D-F916-DFDF-0C84-F7BFF00841D9}"/>
                  </a:ext>
                </a:extLst>
              </p:cNvPr>
              <p:cNvSpPr txBox="1"/>
              <p:nvPr/>
            </p:nvSpPr>
            <p:spPr>
              <a:xfrm>
                <a:off x="8344605" y="1632182"/>
                <a:ext cx="478278" cy="307776"/>
              </a:xfrm>
              <a:prstGeom prst="rect">
                <a:avLst/>
              </a:prstGeom>
              <a:noFill/>
            </p:spPr>
            <p:txBody>
              <a:bodyPr wrap="none" rtlCol="0">
                <a:spAutoFit/>
              </a:bodyPr>
              <a:lstStyle/>
              <a:p>
                <a:pPr algn="r"/>
                <a:r>
                  <a:rPr lang="en-US" sz="1400">
                    <a:latin typeface="Helvetica" pitchFamily="2" charset="0"/>
                  </a:rPr>
                  <a:t>100</a:t>
                </a:r>
              </a:p>
            </p:txBody>
          </p:sp>
          <p:sp>
            <p:nvSpPr>
              <p:cNvPr id="161" name="TextBox 160">
                <a:extLst>
                  <a:ext uri="{FF2B5EF4-FFF2-40B4-BE49-F238E27FC236}">
                    <a16:creationId xmlns:a16="http://schemas.microsoft.com/office/drawing/2014/main" id="{8060DE11-9C21-4FB4-AACC-9F0775469F11}"/>
                  </a:ext>
                </a:extLst>
              </p:cNvPr>
              <p:cNvSpPr txBox="1"/>
              <p:nvPr/>
            </p:nvSpPr>
            <p:spPr>
              <a:xfrm>
                <a:off x="8344605" y="1146832"/>
                <a:ext cx="478278" cy="307776"/>
              </a:xfrm>
              <a:prstGeom prst="rect">
                <a:avLst/>
              </a:prstGeom>
              <a:noFill/>
            </p:spPr>
            <p:txBody>
              <a:bodyPr wrap="none" rtlCol="0">
                <a:spAutoFit/>
              </a:bodyPr>
              <a:lstStyle/>
              <a:p>
                <a:pPr algn="r"/>
                <a:r>
                  <a:rPr lang="en-US" sz="1400">
                    <a:latin typeface="Helvetica" pitchFamily="2" charset="0"/>
                  </a:rPr>
                  <a:t>200</a:t>
                </a:r>
              </a:p>
            </p:txBody>
          </p:sp>
          <p:sp>
            <p:nvSpPr>
              <p:cNvPr id="162" name="TextBox 161">
                <a:extLst>
                  <a:ext uri="{FF2B5EF4-FFF2-40B4-BE49-F238E27FC236}">
                    <a16:creationId xmlns:a16="http://schemas.microsoft.com/office/drawing/2014/main" id="{C2EEDCD5-CDFE-7EDC-601B-A7574293B904}"/>
                  </a:ext>
                </a:extLst>
              </p:cNvPr>
              <p:cNvSpPr txBox="1"/>
              <p:nvPr/>
            </p:nvSpPr>
            <p:spPr>
              <a:xfrm>
                <a:off x="8344605" y="660794"/>
                <a:ext cx="478278" cy="307776"/>
              </a:xfrm>
              <a:prstGeom prst="rect">
                <a:avLst/>
              </a:prstGeom>
              <a:noFill/>
            </p:spPr>
            <p:txBody>
              <a:bodyPr wrap="none" rtlCol="0">
                <a:spAutoFit/>
              </a:bodyPr>
              <a:lstStyle/>
              <a:p>
                <a:pPr algn="r"/>
                <a:r>
                  <a:rPr lang="en-US" sz="1400">
                    <a:latin typeface="Helvetica" pitchFamily="2" charset="0"/>
                  </a:rPr>
                  <a:t>300</a:t>
                </a:r>
              </a:p>
            </p:txBody>
          </p:sp>
          <p:sp>
            <p:nvSpPr>
              <p:cNvPr id="164" name="TextBox 163">
                <a:extLst>
                  <a:ext uri="{FF2B5EF4-FFF2-40B4-BE49-F238E27FC236}">
                    <a16:creationId xmlns:a16="http://schemas.microsoft.com/office/drawing/2014/main" id="{12DD7F2D-468A-629D-671F-CB1DC813D3AC}"/>
                  </a:ext>
                </a:extLst>
              </p:cNvPr>
              <p:cNvSpPr txBox="1"/>
              <p:nvPr/>
            </p:nvSpPr>
            <p:spPr>
              <a:xfrm>
                <a:off x="8729303" y="417352"/>
                <a:ext cx="490840" cy="276999"/>
              </a:xfrm>
              <a:prstGeom prst="rect">
                <a:avLst/>
              </a:prstGeom>
              <a:noFill/>
            </p:spPr>
            <p:txBody>
              <a:bodyPr wrap="none" rtlCol="0">
                <a:spAutoFit/>
              </a:bodyPr>
              <a:lstStyle/>
              <a:p>
                <a:pPr algn="ctr"/>
                <a:r>
                  <a:rPr lang="en-US" sz="1200">
                    <a:latin typeface="Helvetica" pitchFamily="2" charset="0"/>
                  </a:rPr>
                  <a:t>RUL</a:t>
                </a:r>
              </a:p>
            </p:txBody>
          </p:sp>
          <p:sp>
            <p:nvSpPr>
              <p:cNvPr id="165" name="TextBox 164">
                <a:extLst>
                  <a:ext uri="{FF2B5EF4-FFF2-40B4-BE49-F238E27FC236}">
                    <a16:creationId xmlns:a16="http://schemas.microsoft.com/office/drawing/2014/main" id="{283BC7BB-518F-F0BD-DF4E-8366A7FD0E00}"/>
                  </a:ext>
                </a:extLst>
              </p:cNvPr>
              <p:cNvSpPr txBox="1"/>
              <p:nvPr/>
            </p:nvSpPr>
            <p:spPr>
              <a:xfrm>
                <a:off x="9099853" y="417352"/>
                <a:ext cx="508473" cy="276999"/>
              </a:xfrm>
              <a:prstGeom prst="rect">
                <a:avLst/>
              </a:prstGeom>
              <a:noFill/>
            </p:spPr>
            <p:txBody>
              <a:bodyPr wrap="none" rtlCol="0">
                <a:spAutoFit/>
              </a:bodyPr>
              <a:lstStyle/>
              <a:p>
                <a:pPr algn="ctr"/>
                <a:r>
                  <a:rPr lang="en-US" sz="1200">
                    <a:latin typeface="Helvetica" pitchFamily="2" charset="0"/>
                  </a:rPr>
                  <a:t>RML</a:t>
                </a:r>
              </a:p>
            </p:txBody>
          </p:sp>
          <p:sp>
            <p:nvSpPr>
              <p:cNvPr id="166" name="TextBox 165">
                <a:extLst>
                  <a:ext uri="{FF2B5EF4-FFF2-40B4-BE49-F238E27FC236}">
                    <a16:creationId xmlns:a16="http://schemas.microsoft.com/office/drawing/2014/main" id="{BED367D6-9BBA-2F66-BEBA-6678FB68801E}"/>
                  </a:ext>
                </a:extLst>
              </p:cNvPr>
              <p:cNvSpPr txBox="1"/>
              <p:nvPr/>
            </p:nvSpPr>
            <p:spPr>
              <a:xfrm>
                <a:off x="9499358" y="417352"/>
                <a:ext cx="465192" cy="276999"/>
              </a:xfrm>
              <a:prstGeom prst="rect">
                <a:avLst/>
              </a:prstGeom>
              <a:noFill/>
            </p:spPr>
            <p:txBody>
              <a:bodyPr wrap="none" rtlCol="0">
                <a:spAutoFit/>
              </a:bodyPr>
              <a:lstStyle/>
              <a:p>
                <a:pPr algn="ctr"/>
                <a:r>
                  <a:rPr lang="en-US" sz="1200">
                    <a:latin typeface="Helvetica" pitchFamily="2" charset="0"/>
                  </a:rPr>
                  <a:t>RLL</a:t>
                </a:r>
              </a:p>
            </p:txBody>
          </p:sp>
          <p:sp>
            <p:nvSpPr>
              <p:cNvPr id="167" name="TextBox 166">
                <a:extLst>
                  <a:ext uri="{FF2B5EF4-FFF2-40B4-BE49-F238E27FC236}">
                    <a16:creationId xmlns:a16="http://schemas.microsoft.com/office/drawing/2014/main" id="{517D61D0-B852-5F5C-F532-BAC38349A86C}"/>
                  </a:ext>
                </a:extLst>
              </p:cNvPr>
              <p:cNvSpPr txBox="1"/>
              <p:nvPr/>
            </p:nvSpPr>
            <p:spPr>
              <a:xfrm>
                <a:off x="10263659" y="417352"/>
                <a:ext cx="473206" cy="276999"/>
              </a:xfrm>
              <a:prstGeom prst="rect">
                <a:avLst/>
              </a:prstGeom>
              <a:noFill/>
            </p:spPr>
            <p:txBody>
              <a:bodyPr wrap="none" rtlCol="0">
                <a:spAutoFit/>
              </a:bodyPr>
              <a:lstStyle/>
              <a:p>
                <a:pPr algn="ctr"/>
                <a:r>
                  <a:rPr lang="en-US" sz="1200">
                    <a:latin typeface="Helvetica" pitchFamily="2" charset="0"/>
                  </a:rPr>
                  <a:t>Ling</a:t>
                </a:r>
              </a:p>
            </p:txBody>
          </p:sp>
          <p:sp>
            <p:nvSpPr>
              <p:cNvPr id="168" name="TextBox 167">
                <a:extLst>
                  <a:ext uri="{FF2B5EF4-FFF2-40B4-BE49-F238E27FC236}">
                    <a16:creationId xmlns:a16="http://schemas.microsoft.com/office/drawing/2014/main" id="{01007666-C66F-14A1-ADA2-CB0212122587}"/>
                  </a:ext>
                </a:extLst>
              </p:cNvPr>
              <p:cNvSpPr txBox="1"/>
              <p:nvPr/>
            </p:nvSpPr>
            <p:spPr>
              <a:xfrm>
                <a:off x="10656109" y="417352"/>
                <a:ext cx="439544" cy="276999"/>
              </a:xfrm>
              <a:prstGeom prst="rect">
                <a:avLst/>
              </a:prstGeom>
              <a:noFill/>
            </p:spPr>
            <p:txBody>
              <a:bodyPr wrap="none" rtlCol="0">
                <a:spAutoFit/>
              </a:bodyPr>
              <a:lstStyle/>
              <a:p>
                <a:pPr algn="ctr"/>
                <a:r>
                  <a:rPr lang="en-US" sz="1200">
                    <a:latin typeface="Helvetica" pitchFamily="2" charset="0"/>
                  </a:rPr>
                  <a:t>LLL</a:t>
                </a:r>
              </a:p>
            </p:txBody>
          </p:sp>
          <p:sp>
            <p:nvSpPr>
              <p:cNvPr id="169" name="TextBox 168">
                <a:extLst>
                  <a:ext uri="{FF2B5EF4-FFF2-40B4-BE49-F238E27FC236}">
                    <a16:creationId xmlns:a16="http://schemas.microsoft.com/office/drawing/2014/main" id="{81248F71-0CAF-9346-E155-80980426883C}"/>
                  </a:ext>
                </a:extLst>
              </p:cNvPr>
              <p:cNvSpPr txBox="1"/>
              <p:nvPr/>
            </p:nvSpPr>
            <p:spPr>
              <a:xfrm>
                <a:off x="9900545" y="417352"/>
                <a:ext cx="482824" cy="276999"/>
              </a:xfrm>
              <a:prstGeom prst="rect">
                <a:avLst/>
              </a:prstGeom>
              <a:noFill/>
            </p:spPr>
            <p:txBody>
              <a:bodyPr wrap="none" rtlCol="0">
                <a:spAutoFit/>
              </a:bodyPr>
              <a:lstStyle/>
              <a:p>
                <a:pPr algn="ctr"/>
                <a:r>
                  <a:rPr lang="en-US" sz="1200">
                    <a:latin typeface="Helvetica" pitchFamily="2" charset="0"/>
                  </a:rPr>
                  <a:t>LUS</a:t>
                </a:r>
              </a:p>
            </p:txBody>
          </p:sp>
          <p:sp>
            <p:nvSpPr>
              <p:cNvPr id="170" name="TextBox 169">
                <a:extLst>
                  <a:ext uri="{FF2B5EF4-FFF2-40B4-BE49-F238E27FC236}">
                    <a16:creationId xmlns:a16="http://schemas.microsoft.com/office/drawing/2014/main" id="{2B62F3F8-81BD-2C43-D06F-A1A2F9A2D7DC}"/>
                  </a:ext>
                </a:extLst>
              </p:cNvPr>
              <p:cNvSpPr txBox="1"/>
              <p:nvPr/>
            </p:nvSpPr>
            <p:spPr>
              <a:xfrm>
                <a:off x="8028410" y="393360"/>
                <a:ext cx="809079" cy="307776"/>
              </a:xfrm>
              <a:prstGeom prst="rect">
                <a:avLst/>
              </a:prstGeom>
              <a:noFill/>
            </p:spPr>
            <p:txBody>
              <a:bodyPr wrap="none" rtlCol="0">
                <a:spAutoFit/>
              </a:bodyPr>
              <a:lstStyle/>
              <a:p>
                <a:pPr algn="ctr"/>
                <a:r>
                  <a:rPr lang="en-US" sz="1400" b="1">
                    <a:latin typeface="Helvetica" pitchFamily="2" charset="0"/>
                  </a:rPr>
                  <a:t>Counts</a:t>
                </a:r>
              </a:p>
            </p:txBody>
          </p:sp>
          <p:pic>
            <p:nvPicPr>
              <p:cNvPr id="202" name="Picture 201" descr="A graph showing the distribution of ggo ratings&#10;&#10;AI-generated content may be incorrect.">
                <a:extLst>
                  <a:ext uri="{FF2B5EF4-FFF2-40B4-BE49-F238E27FC236}">
                    <a16:creationId xmlns:a16="http://schemas.microsoft.com/office/drawing/2014/main" id="{419B3D65-19E8-5D16-541D-7D34488897BF}"/>
                  </a:ext>
                </a:extLst>
              </p:cNvPr>
              <p:cNvPicPr>
                <a:picLocks noChangeAspect="1"/>
              </p:cNvPicPr>
              <p:nvPr/>
            </p:nvPicPr>
            <p:blipFill>
              <a:blip r:embed="rId4">
                <a:extLst>
                  <a:ext uri="{28A0092B-C50C-407E-A947-70E740481C1C}">
                    <a14:useLocalDpi xmlns:a14="http://schemas.microsoft.com/office/drawing/2010/main" val="0"/>
                  </a:ext>
                </a:extLst>
              </a:blip>
              <a:srcRect l="8552" t="8984" r="12602" b="12225"/>
              <a:stretch>
                <a:fillRect/>
              </a:stretch>
            </p:blipFill>
            <p:spPr>
              <a:xfrm>
                <a:off x="8771905" y="682087"/>
                <a:ext cx="2316386" cy="1625600"/>
              </a:xfrm>
              <a:prstGeom prst="rect">
                <a:avLst/>
              </a:prstGeom>
            </p:spPr>
          </p:pic>
        </p:grpSp>
        <p:grpSp>
          <p:nvGrpSpPr>
            <p:cNvPr id="16" name="Group 15">
              <a:extLst>
                <a:ext uri="{FF2B5EF4-FFF2-40B4-BE49-F238E27FC236}">
                  <a16:creationId xmlns:a16="http://schemas.microsoft.com/office/drawing/2014/main" id="{48214D49-4337-D3E9-97AA-3CB842917860}"/>
                </a:ext>
              </a:extLst>
            </p:cNvPr>
            <p:cNvGrpSpPr/>
            <p:nvPr/>
          </p:nvGrpSpPr>
          <p:grpSpPr>
            <a:xfrm>
              <a:off x="5617437" y="486140"/>
              <a:ext cx="826066" cy="1623356"/>
              <a:chOff x="5617437" y="595000"/>
              <a:chExt cx="826066" cy="1623356"/>
            </a:xfrm>
          </p:grpSpPr>
          <p:pic>
            <p:nvPicPr>
              <p:cNvPr id="2" name="Picture 1" descr="A graph showing a number of different shades of pink&#10;&#10;AI-generated content may be incorrect.">
                <a:extLst>
                  <a:ext uri="{FF2B5EF4-FFF2-40B4-BE49-F238E27FC236}">
                    <a16:creationId xmlns:a16="http://schemas.microsoft.com/office/drawing/2014/main" id="{B43EE43E-A102-C444-BCBA-56686AD63B57}"/>
                  </a:ext>
                </a:extLst>
              </p:cNvPr>
              <p:cNvPicPr>
                <a:picLocks noChangeAspect="1"/>
              </p:cNvPicPr>
              <p:nvPr/>
            </p:nvPicPr>
            <p:blipFill>
              <a:blip r:embed="rId5">
                <a:extLst>
                  <a:ext uri="{28A0092B-C50C-407E-A947-70E740481C1C}">
                    <a14:useLocalDpi xmlns:a14="http://schemas.microsoft.com/office/drawing/2010/main" val="0"/>
                  </a:ext>
                </a:extLst>
              </a:blip>
              <a:srcRect l="90078" t="39183" r="1519" b="37318"/>
              <a:stretch>
                <a:fillRect/>
              </a:stretch>
            </p:blipFill>
            <p:spPr>
              <a:xfrm>
                <a:off x="5735932" y="846755"/>
                <a:ext cx="707571" cy="1371601"/>
              </a:xfrm>
              <a:prstGeom prst="rect">
                <a:avLst/>
              </a:prstGeom>
            </p:spPr>
          </p:pic>
          <p:sp>
            <p:nvSpPr>
              <p:cNvPr id="3" name="TextBox 2">
                <a:extLst>
                  <a:ext uri="{FF2B5EF4-FFF2-40B4-BE49-F238E27FC236}">
                    <a16:creationId xmlns:a16="http://schemas.microsoft.com/office/drawing/2014/main" id="{F5B0D3E0-5F6B-3FC8-F9D0-ECF4B6B5993A}"/>
                  </a:ext>
                </a:extLst>
              </p:cNvPr>
              <p:cNvSpPr txBox="1"/>
              <p:nvPr/>
            </p:nvSpPr>
            <p:spPr>
              <a:xfrm>
                <a:off x="5617437" y="595000"/>
                <a:ext cx="801823" cy="307777"/>
              </a:xfrm>
              <a:prstGeom prst="rect">
                <a:avLst/>
              </a:prstGeom>
              <a:noFill/>
            </p:spPr>
            <p:txBody>
              <a:bodyPr wrap="none" rtlCol="0">
                <a:spAutoFit/>
              </a:bodyPr>
              <a:lstStyle/>
              <a:p>
                <a:pPr algn="ctr"/>
                <a:r>
                  <a:rPr lang="en-US" sz="1400" b="1">
                    <a:latin typeface="Helvetica" pitchFamily="2" charset="0"/>
                  </a:rPr>
                  <a:t>Grades</a:t>
                </a:r>
              </a:p>
            </p:txBody>
          </p:sp>
        </p:grpSp>
      </p:grpSp>
      <p:grpSp>
        <p:nvGrpSpPr>
          <p:cNvPr id="58" name="Group 57">
            <a:extLst>
              <a:ext uri="{FF2B5EF4-FFF2-40B4-BE49-F238E27FC236}">
                <a16:creationId xmlns:a16="http://schemas.microsoft.com/office/drawing/2014/main" id="{4BC87A72-C4BE-8170-8894-894251075D5A}"/>
              </a:ext>
            </a:extLst>
          </p:cNvPr>
          <p:cNvGrpSpPr/>
          <p:nvPr/>
        </p:nvGrpSpPr>
        <p:grpSpPr>
          <a:xfrm>
            <a:off x="943107" y="2494735"/>
            <a:ext cx="10241548" cy="1916796"/>
            <a:chOff x="943107" y="2494735"/>
            <a:chExt cx="10241548" cy="1916796"/>
          </a:xfrm>
        </p:grpSpPr>
        <p:sp>
          <p:nvSpPr>
            <p:cNvPr id="15" name="TextBox 14">
              <a:extLst>
                <a:ext uri="{FF2B5EF4-FFF2-40B4-BE49-F238E27FC236}">
                  <a16:creationId xmlns:a16="http://schemas.microsoft.com/office/drawing/2014/main" id="{DABC7822-57D2-2891-4045-18217FF8740B}"/>
                </a:ext>
              </a:extLst>
            </p:cNvPr>
            <p:cNvSpPr txBox="1"/>
            <p:nvPr/>
          </p:nvSpPr>
          <p:spPr>
            <a:xfrm>
              <a:off x="943107" y="2504457"/>
              <a:ext cx="1290738" cy="307777"/>
            </a:xfrm>
            <a:prstGeom prst="rect">
              <a:avLst/>
            </a:prstGeom>
            <a:noFill/>
          </p:spPr>
          <p:txBody>
            <a:bodyPr wrap="none" rtlCol="0">
              <a:spAutoFit/>
            </a:bodyPr>
            <a:lstStyle/>
            <a:p>
              <a:r>
                <a:rPr lang="en-US" sz="1400" b="1" dirty="0">
                  <a:latin typeface="Helvetica" pitchFamily="2" charset="0"/>
                </a:rPr>
                <a:t>B) </a:t>
              </a:r>
              <a:r>
                <a:rPr lang="en-US" sz="1400" dirty="0">
                  <a:latin typeface="Helvetica" pitchFamily="2" charset="0"/>
                </a:rPr>
                <a:t>Atelectasis</a:t>
              </a:r>
            </a:p>
          </p:txBody>
        </p:sp>
        <p:grpSp>
          <p:nvGrpSpPr>
            <p:cNvPr id="19" name="Group 18">
              <a:extLst>
                <a:ext uri="{FF2B5EF4-FFF2-40B4-BE49-F238E27FC236}">
                  <a16:creationId xmlns:a16="http://schemas.microsoft.com/office/drawing/2014/main" id="{9D304981-BBF1-D278-0774-DCECA6ACB3D1}"/>
                </a:ext>
              </a:extLst>
            </p:cNvPr>
            <p:cNvGrpSpPr/>
            <p:nvPr/>
          </p:nvGrpSpPr>
          <p:grpSpPr>
            <a:xfrm>
              <a:off x="1054226" y="2794674"/>
              <a:ext cx="1417790" cy="1345910"/>
              <a:chOff x="29248627" y="30215646"/>
              <a:chExt cx="2283366" cy="2167602"/>
            </a:xfrm>
          </p:grpSpPr>
          <p:sp>
            <p:nvSpPr>
              <p:cNvPr id="20" name="Freeform 207">
                <a:extLst>
                  <a:ext uri="{FF2B5EF4-FFF2-40B4-BE49-F238E27FC236}">
                    <a16:creationId xmlns:a16="http://schemas.microsoft.com/office/drawing/2014/main" id="{800A9C16-7105-408D-6E91-D40834B89AE0}"/>
                  </a:ext>
                </a:extLst>
              </p:cNvPr>
              <p:cNvSpPr>
                <a:spLocks/>
              </p:cNvSpPr>
              <p:nvPr/>
            </p:nvSpPr>
            <p:spPr bwMode="auto">
              <a:xfrm>
                <a:off x="29842446" y="30238763"/>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1" name="Freeform 208">
                <a:extLst>
                  <a:ext uri="{FF2B5EF4-FFF2-40B4-BE49-F238E27FC236}">
                    <a16:creationId xmlns:a16="http://schemas.microsoft.com/office/drawing/2014/main" id="{199A03F5-F066-7F2B-BB4E-D8E17AD15815}"/>
                  </a:ext>
                </a:extLst>
              </p:cNvPr>
              <p:cNvSpPr>
                <a:spLocks/>
              </p:cNvSpPr>
              <p:nvPr/>
            </p:nvSpPr>
            <p:spPr bwMode="auto">
              <a:xfrm>
                <a:off x="30392276" y="30215646"/>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2" name="Freeform 209">
                <a:extLst>
                  <a:ext uri="{FF2B5EF4-FFF2-40B4-BE49-F238E27FC236}">
                    <a16:creationId xmlns:a16="http://schemas.microsoft.com/office/drawing/2014/main" id="{CADB0596-7D5C-9AF3-7E3D-EC0BF5EC2A4D}"/>
                  </a:ext>
                </a:extLst>
              </p:cNvPr>
              <p:cNvSpPr>
                <a:spLocks/>
              </p:cNvSpPr>
              <p:nvPr/>
            </p:nvSpPr>
            <p:spPr bwMode="auto">
              <a:xfrm>
                <a:off x="29842446" y="30238763"/>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23" name="Freeform 211">
                <a:extLst>
                  <a:ext uri="{FF2B5EF4-FFF2-40B4-BE49-F238E27FC236}">
                    <a16:creationId xmlns:a16="http://schemas.microsoft.com/office/drawing/2014/main" id="{12650E46-E360-F057-56CC-90BF8D085847}"/>
                  </a:ext>
                </a:extLst>
              </p:cNvPr>
              <p:cNvSpPr>
                <a:spLocks/>
              </p:cNvSpPr>
              <p:nvPr/>
            </p:nvSpPr>
            <p:spPr bwMode="auto">
              <a:xfrm>
                <a:off x="29959799" y="30754230"/>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 name="Freeform 212">
                <a:extLst>
                  <a:ext uri="{FF2B5EF4-FFF2-40B4-BE49-F238E27FC236}">
                    <a16:creationId xmlns:a16="http://schemas.microsoft.com/office/drawing/2014/main" id="{4792F191-E5D5-E258-06D9-7CB7EAA95F4E}"/>
                  </a:ext>
                </a:extLst>
              </p:cNvPr>
              <p:cNvSpPr>
                <a:spLocks/>
              </p:cNvSpPr>
              <p:nvPr/>
            </p:nvSpPr>
            <p:spPr bwMode="auto">
              <a:xfrm>
                <a:off x="30359674" y="30754230"/>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5" name="Freeform 216">
                <a:extLst>
                  <a:ext uri="{FF2B5EF4-FFF2-40B4-BE49-F238E27FC236}">
                    <a16:creationId xmlns:a16="http://schemas.microsoft.com/office/drawing/2014/main" id="{CB0A5CA9-2B7D-F88C-5485-5706A7BDCBA8}"/>
                  </a:ext>
                </a:extLst>
              </p:cNvPr>
              <p:cNvSpPr>
                <a:spLocks/>
              </p:cNvSpPr>
              <p:nvPr/>
            </p:nvSpPr>
            <p:spPr bwMode="auto">
              <a:xfrm>
                <a:off x="29690320" y="31036234"/>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6" name="Freeform 218">
                <a:extLst>
                  <a:ext uri="{FF2B5EF4-FFF2-40B4-BE49-F238E27FC236}">
                    <a16:creationId xmlns:a16="http://schemas.microsoft.com/office/drawing/2014/main" id="{B730EDE4-7C44-6486-9067-95BC3301038A}"/>
                  </a:ext>
                </a:extLst>
              </p:cNvPr>
              <p:cNvSpPr>
                <a:spLocks/>
              </p:cNvSpPr>
              <p:nvPr/>
            </p:nvSpPr>
            <p:spPr bwMode="auto">
              <a:xfrm>
                <a:off x="29690320" y="31036234"/>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27" name="Freeform 219">
                <a:extLst>
                  <a:ext uri="{FF2B5EF4-FFF2-40B4-BE49-F238E27FC236}">
                    <a16:creationId xmlns:a16="http://schemas.microsoft.com/office/drawing/2014/main" id="{BF73684F-94CA-C3B8-D979-1BEB976BE75A}"/>
                  </a:ext>
                </a:extLst>
              </p:cNvPr>
              <p:cNvSpPr>
                <a:spLocks/>
              </p:cNvSpPr>
              <p:nvPr/>
            </p:nvSpPr>
            <p:spPr bwMode="auto">
              <a:xfrm>
                <a:off x="29703358" y="31080152"/>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8" name="Freeform 220">
                <a:extLst>
                  <a:ext uri="{FF2B5EF4-FFF2-40B4-BE49-F238E27FC236}">
                    <a16:creationId xmlns:a16="http://schemas.microsoft.com/office/drawing/2014/main" id="{5365C7EC-BF7E-28C7-727C-2D078EA90525}"/>
                  </a:ext>
                </a:extLst>
              </p:cNvPr>
              <p:cNvSpPr>
                <a:spLocks/>
              </p:cNvSpPr>
              <p:nvPr/>
            </p:nvSpPr>
            <p:spPr bwMode="auto">
              <a:xfrm>
                <a:off x="29714226" y="31070907"/>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9" name="Freeform 221">
                <a:extLst>
                  <a:ext uri="{FF2B5EF4-FFF2-40B4-BE49-F238E27FC236}">
                    <a16:creationId xmlns:a16="http://schemas.microsoft.com/office/drawing/2014/main" id="{31C770D2-0E5C-F775-6B0C-20B425C30FD2}"/>
                  </a:ext>
                </a:extLst>
              </p:cNvPr>
              <p:cNvSpPr>
                <a:spLocks/>
              </p:cNvSpPr>
              <p:nvPr/>
            </p:nvSpPr>
            <p:spPr bwMode="auto">
              <a:xfrm>
                <a:off x="29703358" y="31080152"/>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30" name="Freeform 223">
                <a:extLst>
                  <a:ext uri="{FF2B5EF4-FFF2-40B4-BE49-F238E27FC236}">
                    <a16:creationId xmlns:a16="http://schemas.microsoft.com/office/drawing/2014/main" id="{483B7C83-A323-E8F3-EAB6-CBC80CD11B27}"/>
                  </a:ext>
                </a:extLst>
              </p:cNvPr>
              <p:cNvSpPr>
                <a:spLocks/>
              </p:cNvSpPr>
              <p:nvPr/>
            </p:nvSpPr>
            <p:spPr bwMode="auto">
              <a:xfrm>
                <a:off x="29733783" y="31239648"/>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 name="Freeform 227">
                <a:extLst>
                  <a:ext uri="{FF2B5EF4-FFF2-40B4-BE49-F238E27FC236}">
                    <a16:creationId xmlns:a16="http://schemas.microsoft.com/office/drawing/2014/main" id="{70E5C0E4-02B3-D6FC-FB48-449D0586DE22}"/>
                  </a:ext>
                </a:extLst>
              </p:cNvPr>
              <p:cNvSpPr>
                <a:spLocks/>
              </p:cNvSpPr>
              <p:nvPr/>
            </p:nvSpPr>
            <p:spPr bwMode="auto">
              <a:xfrm>
                <a:off x="30703049" y="30980760"/>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2" name="Freeform 228">
                <a:extLst>
                  <a:ext uri="{FF2B5EF4-FFF2-40B4-BE49-F238E27FC236}">
                    <a16:creationId xmlns:a16="http://schemas.microsoft.com/office/drawing/2014/main" id="{3BBFEBC6-F242-02F7-D1B4-FF37812A11C9}"/>
                  </a:ext>
                </a:extLst>
              </p:cNvPr>
              <p:cNvSpPr>
                <a:spLocks/>
              </p:cNvSpPr>
              <p:nvPr/>
            </p:nvSpPr>
            <p:spPr bwMode="auto">
              <a:xfrm>
                <a:off x="30716088" y="30980760"/>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3" name="Freeform 229">
                <a:extLst>
                  <a:ext uri="{FF2B5EF4-FFF2-40B4-BE49-F238E27FC236}">
                    <a16:creationId xmlns:a16="http://schemas.microsoft.com/office/drawing/2014/main" id="{E9671A35-3F50-B5BE-3EBB-3B70C3087B62}"/>
                  </a:ext>
                </a:extLst>
              </p:cNvPr>
              <p:cNvSpPr>
                <a:spLocks/>
              </p:cNvSpPr>
              <p:nvPr/>
            </p:nvSpPr>
            <p:spPr bwMode="auto">
              <a:xfrm>
                <a:off x="30703049" y="30980760"/>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34" name="Freeform 232">
                <a:extLst>
                  <a:ext uri="{FF2B5EF4-FFF2-40B4-BE49-F238E27FC236}">
                    <a16:creationId xmlns:a16="http://schemas.microsoft.com/office/drawing/2014/main" id="{E2F1EA6F-AD70-F9ED-B496-F9C69B08F770}"/>
                  </a:ext>
                </a:extLst>
              </p:cNvPr>
              <p:cNvSpPr>
                <a:spLocks/>
              </p:cNvSpPr>
              <p:nvPr/>
            </p:nvSpPr>
            <p:spPr bwMode="auto">
              <a:xfrm>
                <a:off x="30692184" y="31045482"/>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5" name="Freeform 34">
                <a:extLst>
                  <a:ext uri="{FF2B5EF4-FFF2-40B4-BE49-F238E27FC236}">
                    <a16:creationId xmlns:a16="http://schemas.microsoft.com/office/drawing/2014/main" id="{7F25E1DD-833D-212A-18A6-48E56166FC84}"/>
                  </a:ext>
                </a:extLst>
              </p:cNvPr>
              <p:cNvSpPr/>
              <p:nvPr/>
            </p:nvSpPr>
            <p:spPr>
              <a:xfrm>
                <a:off x="30454278" y="30231646"/>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6" name="Freeform 35">
                <a:extLst>
                  <a:ext uri="{FF2B5EF4-FFF2-40B4-BE49-F238E27FC236}">
                    <a16:creationId xmlns:a16="http://schemas.microsoft.com/office/drawing/2014/main" id="{0BA8AE15-406D-37A8-16B1-E72BD6BFE4C6}"/>
                  </a:ext>
                </a:extLst>
              </p:cNvPr>
              <p:cNvSpPr/>
              <p:nvPr/>
            </p:nvSpPr>
            <p:spPr>
              <a:xfrm>
                <a:off x="30468357" y="30357893"/>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7" name="Freeform 36">
                <a:extLst>
                  <a:ext uri="{FF2B5EF4-FFF2-40B4-BE49-F238E27FC236}">
                    <a16:creationId xmlns:a16="http://schemas.microsoft.com/office/drawing/2014/main" id="{01C9AAD1-32A8-D1AC-CBF5-941F32917C37}"/>
                  </a:ext>
                </a:extLst>
              </p:cNvPr>
              <p:cNvSpPr/>
              <p:nvPr/>
            </p:nvSpPr>
            <p:spPr>
              <a:xfrm>
                <a:off x="29248627" y="30402794"/>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8" name="Freeform 37">
                <a:extLst>
                  <a:ext uri="{FF2B5EF4-FFF2-40B4-BE49-F238E27FC236}">
                    <a16:creationId xmlns:a16="http://schemas.microsoft.com/office/drawing/2014/main" id="{0EB68E3B-4DF5-517A-1378-025571298ADE}"/>
                  </a:ext>
                </a:extLst>
              </p:cNvPr>
              <p:cNvSpPr/>
              <p:nvPr/>
            </p:nvSpPr>
            <p:spPr>
              <a:xfrm>
                <a:off x="30913146" y="30901448"/>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9" name="Freeform 38">
                <a:extLst>
                  <a:ext uri="{FF2B5EF4-FFF2-40B4-BE49-F238E27FC236}">
                    <a16:creationId xmlns:a16="http://schemas.microsoft.com/office/drawing/2014/main" id="{16357746-BD33-1516-3680-3A309414DAAE}"/>
                  </a:ext>
                </a:extLst>
              </p:cNvPr>
              <p:cNvSpPr/>
              <p:nvPr/>
            </p:nvSpPr>
            <p:spPr>
              <a:xfrm>
                <a:off x="29884023" y="31396214"/>
                <a:ext cx="395691" cy="661774"/>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Freeform 39">
                <a:extLst>
                  <a:ext uri="{FF2B5EF4-FFF2-40B4-BE49-F238E27FC236}">
                    <a16:creationId xmlns:a16="http://schemas.microsoft.com/office/drawing/2014/main" id="{61809F2B-113A-551F-749E-8BE2CB44BABB}"/>
                  </a:ext>
                </a:extLst>
              </p:cNvPr>
              <p:cNvSpPr/>
              <p:nvPr/>
            </p:nvSpPr>
            <p:spPr>
              <a:xfrm>
                <a:off x="30489729" y="31449992"/>
                <a:ext cx="406453" cy="649435"/>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Freeform 40">
                <a:extLst>
                  <a:ext uri="{FF2B5EF4-FFF2-40B4-BE49-F238E27FC236}">
                    <a16:creationId xmlns:a16="http://schemas.microsoft.com/office/drawing/2014/main" id="{428824FD-D547-951A-9E33-E7CC6FB0EDEF}"/>
                  </a:ext>
                </a:extLst>
              </p:cNvPr>
              <p:cNvSpPr/>
              <p:nvPr/>
            </p:nvSpPr>
            <p:spPr>
              <a:xfrm>
                <a:off x="29370513" y="31145907"/>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Freeform 41">
                <a:extLst>
                  <a:ext uri="{FF2B5EF4-FFF2-40B4-BE49-F238E27FC236}">
                    <a16:creationId xmlns:a16="http://schemas.microsoft.com/office/drawing/2014/main" id="{2CC00497-7C36-AB35-9CB1-FF4A4EBFC7D0}"/>
                  </a:ext>
                </a:extLst>
              </p:cNvPr>
              <p:cNvSpPr/>
              <p:nvPr/>
            </p:nvSpPr>
            <p:spPr>
              <a:xfrm>
                <a:off x="30483839" y="30938981"/>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3" name="Freeform 42">
                <a:extLst>
                  <a:ext uri="{FF2B5EF4-FFF2-40B4-BE49-F238E27FC236}">
                    <a16:creationId xmlns:a16="http://schemas.microsoft.com/office/drawing/2014/main" id="{78B64823-1DB9-8D15-4BEE-7597DA768A12}"/>
                  </a:ext>
                </a:extLst>
              </p:cNvPr>
              <p:cNvSpPr/>
              <p:nvPr/>
            </p:nvSpPr>
            <p:spPr>
              <a:xfrm>
                <a:off x="30707413" y="30986106"/>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4" name="Freeform 43">
                <a:extLst>
                  <a:ext uri="{FF2B5EF4-FFF2-40B4-BE49-F238E27FC236}">
                    <a16:creationId xmlns:a16="http://schemas.microsoft.com/office/drawing/2014/main" id="{AC426718-58DB-5912-8CEF-3DEC079B7B11}"/>
                  </a:ext>
                </a:extLst>
              </p:cNvPr>
              <p:cNvSpPr/>
              <p:nvPr/>
            </p:nvSpPr>
            <p:spPr>
              <a:xfrm>
                <a:off x="30047933" y="30785825"/>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5" name="Freeform 44">
                <a:extLst>
                  <a:ext uri="{FF2B5EF4-FFF2-40B4-BE49-F238E27FC236}">
                    <a16:creationId xmlns:a16="http://schemas.microsoft.com/office/drawing/2014/main" id="{756405FA-7F11-8B03-60FC-7D002CB4B381}"/>
                  </a:ext>
                </a:extLst>
              </p:cNvPr>
              <p:cNvSpPr/>
              <p:nvPr/>
            </p:nvSpPr>
            <p:spPr>
              <a:xfrm>
                <a:off x="29994919" y="31092135"/>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6" name="Freeform 45">
                <a:extLst>
                  <a:ext uri="{FF2B5EF4-FFF2-40B4-BE49-F238E27FC236}">
                    <a16:creationId xmlns:a16="http://schemas.microsoft.com/office/drawing/2014/main" id="{9CF0E8AB-E703-D9A3-DCF3-B3E29C2F1EE7}"/>
                  </a:ext>
                </a:extLst>
              </p:cNvPr>
              <p:cNvSpPr/>
              <p:nvPr/>
            </p:nvSpPr>
            <p:spPr>
              <a:xfrm>
                <a:off x="30366027" y="30797606"/>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Freeform 46">
                <a:extLst>
                  <a:ext uri="{FF2B5EF4-FFF2-40B4-BE49-F238E27FC236}">
                    <a16:creationId xmlns:a16="http://schemas.microsoft.com/office/drawing/2014/main" id="{488FB63D-9E69-61E2-928B-CB8E447048A6}"/>
                  </a:ext>
                </a:extLst>
              </p:cNvPr>
              <p:cNvSpPr/>
              <p:nvPr/>
            </p:nvSpPr>
            <p:spPr>
              <a:xfrm>
                <a:off x="29647418" y="30708523"/>
                <a:ext cx="395719" cy="354425"/>
              </a:xfrm>
              <a:custGeom>
                <a:avLst/>
                <a:gdLst>
                  <a:gd name="connsiteX0" fmla="*/ 286512 w 701040"/>
                  <a:gd name="connsiteY0" fmla="*/ 54864 h 627888"/>
                  <a:gd name="connsiteX1" fmla="*/ 262128 w 701040"/>
                  <a:gd name="connsiteY1" fmla="*/ 97536 h 627888"/>
                  <a:gd name="connsiteX2" fmla="*/ 237744 w 701040"/>
                  <a:gd name="connsiteY2" fmla="*/ 134112 h 627888"/>
                  <a:gd name="connsiteX3" fmla="*/ 219456 w 701040"/>
                  <a:gd name="connsiteY3" fmla="*/ 195072 h 627888"/>
                  <a:gd name="connsiteX4" fmla="*/ 207264 w 701040"/>
                  <a:gd name="connsiteY4" fmla="*/ 213360 h 627888"/>
                  <a:gd name="connsiteX5" fmla="*/ 188976 w 701040"/>
                  <a:gd name="connsiteY5" fmla="*/ 225552 h 627888"/>
                  <a:gd name="connsiteX6" fmla="*/ 182880 w 701040"/>
                  <a:gd name="connsiteY6" fmla="*/ 243840 h 627888"/>
                  <a:gd name="connsiteX7" fmla="*/ 158496 w 701040"/>
                  <a:gd name="connsiteY7" fmla="*/ 280416 h 627888"/>
                  <a:gd name="connsiteX8" fmla="*/ 128016 w 701040"/>
                  <a:gd name="connsiteY8" fmla="*/ 335280 h 627888"/>
                  <a:gd name="connsiteX9" fmla="*/ 115824 w 701040"/>
                  <a:gd name="connsiteY9" fmla="*/ 353568 h 627888"/>
                  <a:gd name="connsiteX10" fmla="*/ 85344 w 701040"/>
                  <a:gd name="connsiteY10" fmla="*/ 408432 h 627888"/>
                  <a:gd name="connsiteX11" fmla="*/ 73152 w 701040"/>
                  <a:gd name="connsiteY11" fmla="*/ 426720 h 627888"/>
                  <a:gd name="connsiteX12" fmla="*/ 67056 w 701040"/>
                  <a:gd name="connsiteY12" fmla="*/ 445008 h 627888"/>
                  <a:gd name="connsiteX13" fmla="*/ 42672 w 701040"/>
                  <a:gd name="connsiteY13" fmla="*/ 481584 h 627888"/>
                  <a:gd name="connsiteX14" fmla="*/ 30480 w 701040"/>
                  <a:gd name="connsiteY14" fmla="*/ 499872 h 627888"/>
                  <a:gd name="connsiteX15" fmla="*/ 24384 w 701040"/>
                  <a:gd name="connsiteY15" fmla="*/ 518160 h 627888"/>
                  <a:gd name="connsiteX16" fmla="*/ 12192 w 701040"/>
                  <a:gd name="connsiteY16" fmla="*/ 536448 h 627888"/>
                  <a:gd name="connsiteX17" fmla="*/ 0 w 701040"/>
                  <a:gd name="connsiteY17" fmla="*/ 573024 h 627888"/>
                  <a:gd name="connsiteX18" fmla="*/ 6096 w 701040"/>
                  <a:gd name="connsiteY18" fmla="*/ 591312 h 627888"/>
                  <a:gd name="connsiteX19" fmla="*/ 12192 w 701040"/>
                  <a:gd name="connsiteY19" fmla="*/ 615696 h 627888"/>
                  <a:gd name="connsiteX20" fmla="*/ 30480 w 701040"/>
                  <a:gd name="connsiteY20" fmla="*/ 627888 h 627888"/>
                  <a:gd name="connsiteX21" fmla="*/ 109728 w 701040"/>
                  <a:gd name="connsiteY21" fmla="*/ 609600 h 627888"/>
                  <a:gd name="connsiteX22" fmla="*/ 128016 w 701040"/>
                  <a:gd name="connsiteY22" fmla="*/ 603504 h 627888"/>
                  <a:gd name="connsiteX23" fmla="*/ 170688 w 701040"/>
                  <a:gd name="connsiteY23" fmla="*/ 585216 h 627888"/>
                  <a:gd name="connsiteX24" fmla="*/ 207264 w 701040"/>
                  <a:gd name="connsiteY24" fmla="*/ 566928 h 627888"/>
                  <a:gd name="connsiteX25" fmla="*/ 231648 w 701040"/>
                  <a:gd name="connsiteY25" fmla="*/ 573024 h 627888"/>
                  <a:gd name="connsiteX26" fmla="*/ 249936 w 701040"/>
                  <a:gd name="connsiteY26" fmla="*/ 585216 h 627888"/>
                  <a:gd name="connsiteX27" fmla="*/ 341376 w 701040"/>
                  <a:gd name="connsiteY27" fmla="*/ 566928 h 627888"/>
                  <a:gd name="connsiteX28" fmla="*/ 377952 w 701040"/>
                  <a:gd name="connsiteY28" fmla="*/ 542544 h 627888"/>
                  <a:gd name="connsiteX29" fmla="*/ 396240 w 701040"/>
                  <a:gd name="connsiteY29" fmla="*/ 536448 h 627888"/>
                  <a:gd name="connsiteX30" fmla="*/ 451104 w 701040"/>
                  <a:gd name="connsiteY30" fmla="*/ 512064 h 627888"/>
                  <a:gd name="connsiteX31" fmla="*/ 469392 w 701040"/>
                  <a:gd name="connsiteY31" fmla="*/ 505968 h 627888"/>
                  <a:gd name="connsiteX32" fmla="*/ 493776 w 701040"/>
                  <a:gd name="connsiteY32" fmla="*/ 469392 h 627888"/>
                  <a:gd name="connsiteX33" fmla="*/ 518160 w 701040"/>
                  <a:gd name="connsiteY33" fmla="*/ 414528 h 627888"/>
                  <a:gd name="connsiteX34" fmla="*/ 536448 w 701040"/>
                  <a:gd name="connsiteY34" fmla="*/ 402336 h 627888"/>
                  <a:gd name="connsiteX35" fmla="*/ 573024 w 701040"/>
                  <a:gd name="connsiteY35" fmla="*/ 377952 h 627888"/>
                  <a:gd name="connsiteX36" fmla="*/ 591312 w 701040"/>
                  <a:gd name="connsiteY36" fmla="*/ 359664 h 627888"/>
                  <a:gd name="connsiteX37" fmla="*/ 603504 w 701040"/>
                  <a:gd name="connsiteY37" fmla="*/ 341376 h 627888"/>
                  <a:gd name="connsiteX38" fmla="*/ 640080 w 701040"/>
                  <a:gd name="connsiteY38" fmla="*/ 304800 h 627888"/>
                  <a:gd name="connsiteX39" fmla="*/ 652272 w 701040"/>
                  <a:gd name="connsiteY39" fmla="*/ 268224 h 627888"/>
                  <a:gd name="connsiteX40" fmla="*/ 670560 w 701040"/>
                  <a:gd name="connsiteY40" fmla="*/ 182880 h 627888"/>
                  <a:gd name="connsiteX41" fmla="*/ 701040 w 701040"/>
                  <a:gd name="connsiteY41" fmla="*/ 128016 h 627888"/>
                  <a:gd name="connsiteX42" fmla="*/ 694944 w 701040"/>
                  <a:gd name="connsiteY42" fmla="*/ 91440 h 627888"/>
                  <a:gd name="connsiteX43" fmla="*/ 658368 w 701040"/>
                  <a:gd name="connsiteY43" fmla="*/ 79248 h 627888"/>
                  <a:gd name="connsiteX44" fmla="*/ 640080 w 701040"/>
                  <a:gd name="connsiteY44" fmla="*/ 73152 h 627888"/>
                  <a:gd name="connsiteX45" fmla="*/ 621792 w 701040"/>
                  <a:gd name="connsiteY45" fmla="*/ 67056 h 627888"/>
                  <a:gd name="connsiteX46" fmla="*/ 603504 w 701040"/>
                  <a:gd name="connsiteY46" fmla="*/ 54864 h 627888"/>
                  <a:gd name="connsiteX47" fmla="*/ 566928 w 701040"/>
                  <a:gd name="connsiteY47" fmla="*/ 42672 h 627888"/>
                  <a:gd name="connsiteX48" fmla="*/ 548640 w 701040"/>
                  <a:gd name="connsiteY48" fmla="*/ 30480 h 627888"/>
                  <a:gd name="connsiteX49" fmla="*/ 512064 w 701040"/>
                  <a:gd name="connsiteY49" fmla="*/ 18288 h 627888"/>
                  <a:gd name="connsiteX50" fmla="*/ 493776 w 701040"/>
                  <a:gd name="connsiteY50" fmla="*/ 12192 h 627888"/>
                  <a:gd name="connsiteX51" fmla="*/ 475488 w 701040"/>
                  <a:gd name="connsiteY51" fmla="*/ 6096 h 627888"/>
                  <a:gd name="connsiteX52" fmla="*/ 457200 w 701040"/>
                  <a:gd name="connsiteY52" fmla="*/ 0 h 627888"/>
                  <a:gd name="connsiteX53" fmla="*/ 384048 w 701040"/>
                  <a:gd name="connsiteY53" fmla="*/ 12192 h 627888"/>
                  <a:gd name="connsiteX54" fmla="*/ 365760 w 701040"/>
                  <a:gd name="connsiteY54" fmla="*/ 24384 h 627888"/>
                  <a:gd name="connsiteX55" fmla="*/ 347472 w 701040"/>
                  <a:gd name="connsiteY55" fmla="*/ 30480 h 627888"/>
                  <a:gd name="connsiteX56" fmla="*/ 329184 w 701040"/>
                  <a:gd name="connsiteY56" fmla="*/ 42672 h 627888"/>
                  <a:gd name="connsiteX57" fmla="*/ 286512 w 701040"/>
                  <a:gd name="connsiteY57" fmla="*/ 54864 h 62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01040" h="627888">
                    <a:moveTo>
                      <a:pt x="286512" y="54864"/>
                    </a:moveTo>
                    <a:cubicBezTo>
                      <a:pt x="275336" y="64008"/>
                      <a:pt x="270714" y="83584"/>
                      <a:pt x="262128" y="97536"/>
                    </a:cubicBezTo>
                    <a:cubicBezTo>
                      <a:pt x="254448" y="110015"/>
                      <a:pt x="237744" y="134112"/>
                      <a:pt x="237744" y="134112"/>
                    </a:cubicBezTo>
                    <a:cubicBezTo>
                      <a:pt x="234336" y="147743"/>
                      <a:pt x="225393" y="186167"/>
                      <a:pt x="219456" y="195072"/>
                    </a:cubicBezTo>
                    <a:cubicBezTo>
                      <a:pt x="215392" y="201168"/>
                      <a:pt x="212445" y="208179"/>
                      <a:pt x="207264" y="213360"/>
                    </a:cubicBezTo>
                    <a:cubicBezTo>
                      <a:pt x="202083" y="218541"/>
                      <a:pt x="195072" y="221488"/>
                      <a:pt x="188976" y="225552"/>
                    </a:cubicBezTo>
                    <a:cubicBezTo>
                      <a:pt x="186944" y="231648"/>
                      <a:pt x="186001" y="238223"/>
                      <a:pt x="182880" y="243840"/>
                    </a:cubicBezTo>
                    <a:cubicBezTo>
                      <a:pt x="175764" y="256649"/>
                      <a:pt x="163130" y="266515"/>
                      <a:pt x="158496" y="280416"/>
                    </a:cubicBezTo>
                    <a:cubicBezTo>
                      <a:pt x="147766" y="312605"/>
                      <a:pt x="155964" y="293357"/>
                      <a:pt x="128016" y="335280"/>
                    </a:cubicBezTo>
                    <a:cubicBezTo>
                      <a:pt x="123952" y="341376"/>
                      <a:pt x="118141" y="346617"/>
                      <a:pt x="115824" y="353568"/>
                    </a:cubicBezTo>
                    <a:cubicBezTo>
                      <a:pt x="105094" y="385757"/>
                      <a:pt x="113292" y="366509"/>
                      <a:pt x="85344" y="408432"/>
                    </a:cubicBezTo>
                    <a:cubicBezTo>
                      <a:pt x="81280" y="414528"/>
                      <a:pt x="75469" y="419769"/>
                      <a:pt x="73152" y="426720"/>
                    </a:cubicBezTo>
                    <a:cubicBezTo>
                      <a:pt x="71120" y="432816"/>
                      <a:pt x="70177" y="439391"/>
                      <a:pt x="67056" y="445008"/>
                    </a:cubicBezTo>
                    <a:cubicBezTo>
                      <a:pt x="59940" y="457817"/>
                      <a:pt x="50800" y="469392"/>
                      <a:pt x="42672" y="481584"/>
                    </a:cubicBezTo>
                    <a:cubicBezTo>
                      <a:pt x="38608" y="487680"/>
                      <a:pt x="32797" y="492921"/>
                      <a:pt x="30480" y="499872"/>
                    </a:cubicBezTo>
                    <a:cubicBezTo>
                      <a:pt x="28448" y="505968"/>
                      <a:pt x="27258" y="512413"/>
                      <a:pt x="24384" y="518160"/>
                    </a:cubicBezTo>
                    <a:cubicBezTo>
                      <a:pt x="21107" y="524713"/>
                      <a:pt x="15168" y="529753"/>
                      <a:pt x="12192" y="536448"/>
                    </a:cubicBezTo>
                    <a:cubicBezTo>
                      <a:pt x="6973" y="548192"/>
                      <a:pt x="0" y="573024"/>
                      <a:pt x="0" y="573024"/>
                    </a:cubicBezTo>
                    <a:cubicBezTo>
                      <a:pt x="2032" y="579120"/>
                      <a:pt x="4331" y="585133"/>
                      <a:pt x="6096" y="591312"/>
                    </a:cubicBezTo>
                    <a:cubicBezTo>
                      <a:pt x="8398" y="599368"/>
                      <a:pt x="7545" y="608725"/>
                      <a:pt x="12192" y="615696"/>
                    </a:cubicBezTo>
                    <a:cubicBezTo>
                      <a:pt x="16256" y="621792"/>
                      <a:pt x="24384" y="623824"/>
                      <a:pt x="30480" y="627888"/>
                    </a:cubicBezTo>
                    <a:cubicBezTo>
                      <a:pt x="85874" y="619975"/>
                      <a:pt x="59521" y="626336"/>
                      <a:pt x="109728" y="609600"/>
                    </a:cubicBezTo>
                    <a:cubicBezTo>
                      <a:pt x="115824" y="607568"/>
                      <a:pt x="122669" y="607068"/>
                      <a:pt x="128016" y="603504"/>
                    </a:cubicBezTo>
                    <a:cubicBezTo>
                      <a:pt x="153275" y="586665"/>
                      <a:pt x="139196" y="593089"/>
                      <a:pt x="170688" y="585216"/>
                    </a:cubicBezTo>
                    <a:cubicBezTo>
                      <a:pt x="179934" y="579052"/>
                      <a:pt x="194645" y="566928"/>
                      <a:pt x="207264" y="566928"/>
                    </a:cubicBezTo>
                    <a:cubicBezTo>
                      <a:pt x="215642" y="566928"/>
                      <a:pt x="223520" y="570992"/>
                      <a:pt x="231648" y="573024"/>
                    </a:cubicBezTo>
                    <a:cubicBezTo>
                      <a:pt x="237744" y="577088"/>
                      <a:pt x="242635" y="584608"/>
                      <a:pt x="249936" y="585216"/>
                    </a:cubicBezTo>
                    <a:cubicBezTo>
                      <a:pt x="265654" y="586526"/>
                      <a:pt x="323605" y="578775"/>
                      <a:pt x="341376" y="566928"/>
                    </a:cubicBezTo>
                    <a:cubicBezTo>
                      <a:pt x="353568" y="558800"/>
                      <a:pt x="364051" y="547178"/>
                      <a:pt x="377952" y="542544"/>
                    </a:cubicBezTo>
                    <a:cubicBezTo>
                      <a:pt x="384048" y="540512"/>
                      <a:pt x="390493" y="539322"/>
                      <a:pt x="396240" y="536448"/>
                    </a:cubicBezTo>
                    <a:cubicBezTo>
                      <a:pt x="454202" y="507467"/>
                      <a:pt x="356741" y="543518"/>
                      <a:pt x="451104" y="512064"/>
                    </a:cubicBezTo>
                    <a:lnTo>
                      <a:pt x="469392" y="505968"/>
                    </a:lnTo>
                    <a:cubicBezTo>
                      <a:pt x="477520" y="493776"/>
                      <a:pt x="489142" y="483293"/>
                      <a:pt x="493776" y="469392"/>
                    </a:cubicBezTo>
                    <a:cubicBezTo>
                      <a:pt x="499812" y="451284"/>
                      <a:pt x="503669" y="429019"/>
                      <a:pt x="518160" y="414528"/>
                    </a:cubicBezTo>
                    <a:cubicBezTo>
                      <a:pt x="523341" y="409347"/>
                      <a:pt x="530820" y="407026"/>
                      <a:pt x="536448" y="402336"/>
                    </a:cubicBezTo>
                    <a:cubicBezTo>
                      <a:pt x="566890" y="376967"/>
                      <a:pt x="540885" y="388665"/>
                      <a:pt x="573024" y="377952"/>
                    </a:cubicBezTo>
                    <a:cubicBezTo>
                      <a:pt x="579120" y="371856"/>
                      <a:pt x="585793" y="366287"/>
                      <a:pt x="591312" y="359664"/>
                    </a:cubicBezTo>
                    <a:cubicBezTo>
                      <a:pt x="596002" y="354036"/>
                      <a:pt x="598637" y="346852"/>
                      <a:pt x="603504" y="341376"/>
                    </a:cubicBezTo>
                    <a:cubicBezTo>
                      <a:pt x="614959" y="328489"/>
                      <a:pt x="640080" y="304800"/>
                      <a:pt x="640080" y="304800"/>
                    </a:cubicBezTo>
                    <a:cubicBezTo>
                      <a:pt x="644144" y="292608"/>
                      <a:pt x="650678" y="280976"/>
                      <a:pt x="652272" y="268224"/>
                    </a:cubicBezTo>
                    <a:cubicBezTo>
                      <a:pt x="654851" y="247588"/>
                      <a:pt x="657196" y="202925"/>
                      <a:pt x="670560" y="182880"/>
                    </a:cubicBezTo>
                    <a:cubicBezTo>
                      <a:pt x="698508" y="140957"/>
                      <a:pt x="690310" y="160205"/>
                      <a:pt x="701040" y="128016"/>
                    </a:cubicBezTo>
                    <a:cubicBezTo>
                      <a:pt x="699008" y="115824"/>
                      <a:pt x="703083" y="100742"/>
                      <a:pt x="694944" y="91440"/>
                    </a:cubicBezTo>
                    <a:cubicBezTo>
                      <a:pt x="686481" y="81768"/>
                      <a:pt x="670560" y="83312"/>
                      <a:pt x="658368" y="79248"/>
                    </a:cubicBezTo>
                    <a:lnTo>
                      <a:pt x="640080" y="73152"/>
                    </a:lnTo>
                    <a:cubicBezTo>
                      <a:pt x="633984" y="71120"/>
                      <a:pt x="627139" y="70620"/>
                      <a:pt x="621792" y="67056"/>
                    </a:cubicBezTo>
                    <a:cubicBezTo>
                      <a:pt x="615696" y="62992"/>
                      <a:pt x="610199" y="57840"/>
                      <a:pt x="603504" y="54864"/>
                    </a:cubicBezTo>
                    <a:cubicBezTo>
                      <a:pt x="591760" y="49645"/>
                      <a:pt x="577621" y="49801"/>
                      <a:pt x="566928" y="42672"/>
                    </a:cubicBezTo>
                    <a:cubicBezTo>
                      <a:pt x="560832" y="38608"/>
                      <a:pt x="555335" y="33456"/>
                      <a:pt x="548640" y="30480"/>
                    </a:cubicBezTo>
                    <a:cubicBezTo>
                      <a:pt x="536896" y="25261"/>
                      <a:pt x="524256" y="22352"/>
                      <a:pt x="512064" y="18288"/>
                    </a:cubicBezTo>
                    <a:lnTo>
                      <a:pt x="493776" y="12192"/>
                    </a:lnTo>
                    <a:lnTo>
                      <a:pt x="475488" y="6096"/>
                    </a:lnTo>
                    <a:lnTo>
                      <a:pt x="457200" y="0"/>
                    </a:lnTo>
                    <a:cubicBezTo>
                      <a:pt x="439816" y="1932"/>
                      <a:pt x="404473" y="1979"/>
                      <a:pt x="384048" y="12192"/>
                    </a:cubicBezTo>
                    <a:cubicBezTo>
                      <a:pt x="377495" y="15469"/>
                      <a:pt x="372313" y="21107"/>
                      <a:pt x="365760" y="24384"/>
                    </a:cubicBezTo>
                    <a:cubicBezTo>
                      <a:pt x="360013" y="27258"/>
                      <a:pt x="353219" y="27606"/>
                      <a:pt x="347472" y="30480"/>
                    </a:cubicBezTo>
                    <a:cubicBezTo>
                      <a:pt x="340919" y="33757"/>
                      <a:pt x="335737" y="39395"/>
                      <a:pt x="329184" y="42672"/>
                    </a:cubicBezTo>
                    <a:cubicBezTo>
                      <a:pt x="315707" y="49411"/>
                      <a:pt x="297688" y="45720"/>
                      <a:pt x="286512" y="54864"/>
                    </a:cubicBezTo>
                    <a:close/>
                  </a:path>
                </a:pathLst>
              </a:custGeom>
              <a:pattFill prst="lgConfetti">
                <a:fgClr>
                  <a:schemeClr val="bg2">
                    <a:lumMod val="90000"/>
                  </a:schemeClr>
                </a:fgClr>
                <a:bgClr>
                  <a:srgbClr val="C0000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Freeform 47">
                <a:extLst>
                  <a:ext uri="{FF2B5EF4-FFF2-40B4-BE49-F238E27FC236}">
                    <a16:creationId xmlns:a16="http://schemas.microsoft.com/office/drawing/2014/main" id="{DFF9B867-D47F-E0EC-D824-1363A58B2B2F}"/>
                  </a:ext>
                </a:extLst>
              </p:cNvPr>
              <p:cNvSpPr/>
              <p:nvPr/>
            </p:nvSpPr>
            <p:spPr>
              <a:xfrm>
                <a:off x="29939765" y="31514515"/>
                <a:ext cx="280416" cy="457579"/>
              </a:xfrm>
              <a:custGeom>
                <a:avLst/>
                <a:gdLst>
                  <a:gd name="connsiteX0" fmla="*/ 256032 w 280416"/>
                  <a:gd name="connsiteY0" fmla="*/ 379 h 457579"/>
                  <a:gd name="connsiteX1" fmla="*/ 231648 w 280416"/>
                  <a:gd name="connsiteY1" fmla="*/ 43051 h 457579"/>
                  <a:gd name="connsiteX2" fmla="*/ 213360 w 280416"/>
                  <a:gd name="connsiteY2" fmla="*/ 55243 h 457579"/>
                  <a:gd name="connsiteX3" fmla="*/ 201168 w 280416"/>
                  <a:gd name="connsiteY3" fmla="*/ 91819 h 457579"/>
                  <a:gd name="connsiteX4" fmla="*/ 164592 w 280416"/>
                  <a:gd name="connsiteY4" fmla="*/ 122299 h 457579"/>
                  <a:gd name="connsiteX5" fmla="*/ 146304 w 280416"/>
                  <a:gd name="connsiteY5" fmla="*/ 140587 h 457579"/>
                  <a:gd name="connsiteX6" fmla="*/ 140208 w 280416"/>
                  <a:gd name="connsiteY6" fmla="*/ 158875 h 457579"/>
                  <a:gd name="connsiteX7" fmla="*/ 103632 w 280416"/>
                  <a:gd name="connsiteY7" fmla="*/ 183259 h 457579"/>
                  <a:gd name="connsiteX8" fmla="*/ 54864 w 280416"/>
                  <a:gd name="connsiteY8" fmla="*/ 238123 h 457579"/>
                  <a:gd name="connsiteX9" fmla="*/ 36576 w 280416"/>
                  <a:gd name="connsiteY9" fmla="*/ 256411 h 457579"/>
                  <a:gd name="connsiteX10" fmla="*/ 12192 w 280416"/>
                  <a:gd name="connsiteY10" fmla="*/ 292987 h 457579"/>
                  <a:gd name="connsiteX11" fmla="*/ 6096 w 280416"/>
                  <a:gd name="connsiteY11" fmla="*/ 323467 h 457579"/>
                  <a:gd name="connsiteX12" fmla="*/ 0 w 280416"/>
                  <a:gd name="connsiteY12" fmla="*/ 347851 h 457579"/>
                  <a:gd name="connsiteX13" fmla="*/ 6096 w 280416"/>
                  <a:gd name="connsiteY13" fmla="*/ 433195 h 457579"/>
                  <a:gd name="connsiteX14" fmla="*/ 12192 w 280416"/>
                  <a:gd name="connsiteY14" fmla="*/ 451483 h 457579"/>
                  <a:gd name="connsiteX15" fmla="*/ 115824 w 280416"/>
                  <a:gd name="connsiteY15" fmla="*/ 457579 h 457579"/>
                  <a:gd name="connsiteX16" fmla="*/ 207264 w 280416"/>
                  <a:gd name="connsiteY16" fmla="*/ 445387 h 457579"/>
                  <a:gd name="connsiteX17" fmla="*/ 225552 w 280416"/>
                  <a:gd name="connsiteY17" fmla="*/ 433195 h 457579"/>
                  <a:gd name="connsiteX18" fmla="*/ 237744 w 280416"/>
                  <a:gd name="connsiteY18" fmla="*/ 396619 h 457579"/>
                  <a:gd name="connsiteX19" fmla="*/ 243840 w 280416"/>
                  <a:gd name="connsiteY19" fmla="*/ 378331 h 457579"/>
                  <a:gd name="connsiteX20" fmla="*/ 249936 w 280416"/>
                  <a:gd name="connsiteY20" fmla="*/ 329563 h 457579"/>
                  <a:gd name="connsiteX21" fmla="*/ 256032 w 280416"/>
                  <a:gd name="connsiteY21" fmla="*/ 219835 h 457579"/>
                  <a:gd name="connsiteX22" fmla="*/ 268224 w 280416"/>
                  <a:gd name="connsiteY22" fmla="*/ 171067 h 457579"/>
                  <a:gd name="connsiteX23" fmla="*/ 274320 w 280416"/>
                  <a:gd name="connsiteY23" fmla="*/ 110107 h 457579"/>
                  <a:gd name="connsiteX24" fmla="*/ 280416 w 280416"/>
                  <a:gd name="connsiteY24" fmla="*/ 61339 h 457579"/>
                  <a:gd name="connsiteX25" fmla="*/ 274320 w 280416"/>
                  <a:gd name="connsiteY25" fmla="*/ 30859 h 457579"/>
                  <a:gd name="connsiteX26" fmla="*/ 256032 w 280416"/>
                  <a:gd name="connsiteY26" fmla="*/ 379 h 45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0416" h="457579">
                    <a:moveTo>
                      <a:pt x="256032" y="379"/>
                    </a:moveTo>
                    <a:cubicBezTo>
                      <a:pt x="248920" y="2411"/>
                      <a:pt x="241706" y="30119"/>
                      <a:pt x="231648" y="43051"/>
                    </a:cubicBezTo>
                    <a:cubicBezTo>
                      <a:pt x="227150" y="48834"/>
                      <a:pt x="217243" y="49030"/>
                      <a:pt x="213360" y="55243"/>
                    </a:cubicBezTo>
                    <a:cubicBezTo>
                      <a:pt x="206549" y="66141"/>
                      <a:pt x="210255" y="82732"/>
                      <a:pt x="201168" y="91819"/>
                    </a:cubicBezTo>
                    <a:cubicBezTo>
                      <a:pt x="147739" y="145248"/>
                      <a:pt x="215514" y="79864"/>
                      <a:pt x="164592" y="122299"/>
                    </a:cubicBezTo>
                    <a:cubicBezTo>
                      <a:pt x="157969" y="127818"/>
                      <a:pt x="152400" y="134491"/>
                      <a:pt x="146304" y="140587"/>
                    </a:cubicBezTo>
                    <a:cubicBezTo>
                      <a:pt x="144272" y="146683"/>
                      <a:pt x="144752" y="154331"/>
                      <a:pt x="140208" y="158875"/>
                    </a:cubicBezTo>
                    <a:cubicBezTo>
                      <a:pt x="129847" y="169236"/>
                      <a:pt x="103632" y="183259"/>
                      <a:pt x="103632" y="183259"/>
                    </a:cubicBezTo>
                    <a:cubicBezTo>
                      <a:pt x="81876" y="215893"/>
                      <a:pt x="96621" y="196366"/>
                      <a:pt x="54864" y="238123"/>
                    </a:cubicBezTo>
                    <a:cubicBezTo>
                      <a:pt x="48768" y="244219"/>
                      <a:pt x="41358" y="249238"/>
                      <a:pt x="36576" y="256411"/>
                    </a:cubicBezTo>
                    <a:lnTo>
                      <a:pt x="12192" y="292987"/>
                    </a:lnTo>
                    <a:cubicBezTo>
                      <a:pt x="10160" y="303147"/>
                      <a:pt x="8344" y="313353"/>
                      <a:pt x="6096" y="323467"/>
                    </a:cubicBezTo>
                    <a:cubicBezTo>
                      <a:pt x="4279" y="331646"/>
                      <a:pt x="0" y="339473"/>
                      <a:pt x="0" y="347851"/>
                    </a:cubicBezTo>
                    <a:cubicBezTo>
                      <a:pt x="0" y="376371"/>
                      <a:pt x="2764" y="404870"/>
                      <a:pt x="6096" y="433195"/>
                    </a:cubicBezTo>
                    <a:cubicBezTo>
                      <a:pt x="6847" y="439577"/>
                      <a:pt x="5919" y="450089"/>
                      <a:pt x="12192" y="451483"/>
                    </a:cubicBezTo>
                    <a:cubicBezTo>
                      <a:pt x="45972" y="458990"/>
                      <a:pt x="81280" y="455547"/>
                      <a:pt x="115824" y="457579"/>
                    </a:cubicBezTo>
                    <a:cubicBezTo>
                      <a:pt x="125831" y="456669"/>
                      <a:pt x="185516" y="454707"/>
                      <a:pt x="207264" y="445387"/>
                    </a:cubicBezTo>
                    <a:cubicBezTo>
                      <a:pt x="213998" y="442501"/>
                      <a:pt x="219456" y="437259"/>
                      <a:pt x="225552" y="433195"/>
                    </a:cubicBezTo>
                    <a:lnTo>
                      <a:pt x="237744" y="396619"/>
                    </a:lnTo>
                    <a:lnTo>
                      <a:pt x="243840" y="378331"/>
                    </a:lnTo>
                    <a:cubicBezTo>
                      <a:pt x="245872" y="362075"/>
                      <a:pt x="248680" y="345897"/>
                      <a:pt x="249936" y="329563"/>
                    </a:cubicBezTo>
                    <a:cubicBezTo>
                      <a:pt x="252746" y="293039"/>
                      <a:pt x="251833" y="256226"/>
                      <a:pt x="256032" y="219835"/>
                    </a:cubicBezTo>
                    <a:cubicBezTo>
                      <a:pt x="257953" y="203189"/>
                      <a:pt x="268224" y="171067"/>
                      <a:pt x="268224" y="171067"/>
                    </a:cubicBezTo>
                    <a:cubicBezTo>
                      <a:pt x="270256" y="150747"/>
                      <a:pt x="272065" y="130403"/>
                      <a:pt x="274320" y="110107"/>
                    </a:cubicBezTo>
                    <a:cubicBezTo>
                      <a:pt x="276129" y="93825"/>
                      <a:pt x="280416" y="77722"/>
                      <a:pt x="280416" y="61339"/>
                    </a:cubicBezTo>
                    <a:cubicBezTo>
                      <a:pt x="280416" y="50978"/>
                      <a:pt x="276833" y="40911"/>
                      <a:pt x="274320" y="30859"/>
                    </a:cubicBezTo>
                    <a:cubicBezTo>
                      <a:pt x="267581" y="3905"/>
                      <a:pt x="263144" y="-1653"/>
                      <a:pt x="256032" y="379"/>
                    </a:cubicBezTo>
                    <a:close/>
                  </a:path>
                </a:pathLst>
              </a:custGeom>
              <a:pattFill prst="lgConfetti">
                <a:fgClr>
                  <a:schemeClr val="bg2">
                    <a:lumMod val="90000"/>
                  </a:schemeClr>
                </a:fgClr>
                <a:bgClr>
                  <a:srgbClr val="C0000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9" name="Freeform 48">
                <a:extLst>
                  <a:ext uri="{FF2B5EF4-FFF2-40B4-BE49-F238E27FC236}">
                    <a16:creationId xmlns:a16="http://schemas.microsoft.com/office/drawing/2014/main" id="{7511BC62-6965-CBB4-E94E-1CC54E073C44}"/>
                  </a:ext>
                </a:extLst>
              </p:cNvPr>
              <p:cNvSpPr/>
              <p:nvPr/>
            </p:nvSpPr>
            <p:spPr>
              <a:xfrm>
                <a:off x="30504593" y="31537073"/>
                <a:ext cx="319092" cy="508173"/>
              </a:xfrm>
              <a:custGeom>
                <a:avLst/>
                <a:gdLst>
                  <a:gd name="connsiteX0" fmla="*/ 2100 w 319092"/>
                  <a:gd name="connsiteY0" fmla="*/ 2205 h 508173"/>
                  <a:gd name="connsiteX1" fmla="*/ 14292 w 319092"/>
                  <a:gd name="connsiteY1" fmla="*/ 44877 h 508173"/>
                  <a:gd name="connsiteX2" fmla="*/ 32580 w 319092"/>
                  <a:gd name="connsiteY2" fmla="*/ 63165 h 508173"/>
                  <a:gd name="connsiteX3" fmla="*/ 50868 w 319092"/>
                  <a:gd name="connsiteY3" fmla="*/ 118029 h 508173"/>
                  <a:gd name="connsiteX4" fmla="*/ 56964 w 319092"/>
                  <a:gd name="connsiteY4" fmla="*/ 136317 h 508173"/>
                  <a:gd name="connsiteX5" fmla="*/ 75252 w 319092"/>
                  <a:gd name="connsiteY5" fmla="*/ 172893 h 508173"/>
                  <a:gd name="connsiteX6" fmla="*/ 81348 w 319092"/>
                  <a:gd name="connsiteY6" fmla="*/ 441117 h 508173"/>
                  <a:gd name="connsiteX7" fmla="*/ 93540 w 319092"/>
                  <a:gd name="connsiteY7" fmla="*/ 459405 h 508173"/>
                  <a:gd name="connsiteX8" fmla="*/ 130116 w 319092"/>
                  <a:gd name="connsiteY8" fmla="*/ 489885 h 508173"/>
                  <a:gd name="connsiteX9" fmla="*/ 166692 w 319092"/>
                  <a:gd name="connsiteY9" fmla="*/ 502077 h 508173"/>
                  <a:gd name="connsiteX10" fmla="*/ 184980 w 319092"/>
                  <a:gd name="connsiteY10" fmla="*/ 508173 h 508173"/>
                  <a:gd name="connsiteX11" fmla="*/ 264228 w 319092"/>
                  <a:gd name="connsiteY11" fmla="*/ 502077 h 508173"/>
                  <a:gd name="connsiteX12" fmla="*/ 282516 w 319092"/>
                  <a:gd name="connsiteY12" fmla="*/ 495981 h 508173"/>
                  <a:gd name="connsiteX13" fmla="*/ 312996 w 319092"/>
                  <a:gd name="connsiteY13" fmla="*/ 441117 h 508173"/>
                  <a:gd name="connsiteX14" fmla="*/ 319092 w 319092"/>
                  <a:gd name="connsiteY14" fmla="*/ 416733 h 508173"/>
                  <a:gd name="connsiteX15" fmla="*/ 312996 w 319092"/>
                  <a:gd name="connsiteY15" fmla="*/ 355773 h 508173"/>
                  <a:gd name="connsiteX16" fmla="*/ 300804 w 319092"/>
                  <a:gd name="connsiteY16" fmla="*/ 319197 h 508173"/>
                  <a:gd name="connsiteX17" fmla="*/ 288612 w 319092"/>
                  <a:gd name="connsiteY17" fmla="*/ 258237 h 508173"/>
                  <a:gd name="connsiteX18" fmla="*/ 276420 w 319092"/>
                  <a:gd name="connsiteY18" fmla="*/ 191181 h 508173"/>
                  <a:gd name="connsiteX19" fmla="*/ 233748 w 319092"/>
                  <a:gd name="connsiteY19" fmla="*/ 136317 h 508173"/>
                  <a:gd name="connsiteX20" fmla="*/ 203268 w 319092"/>
                  <a:gd name="connsiteY20" fmla="*/ 99741 h 508173"/>
                  <a:gd name="connsiteX21" fmla="*/ 148404 w 319092"/>
                  <a:gd name="connsiteY21" fmla="*/ 63165 h 508173"/>
                  <a:gd name="connsiteX22" fmla="*/ 130116 w 319092"/>
                  <a:gd name="connsiteY22" fmla="*/ 50973 h 508173"/>
                  <a:gd name="connsiteX23" fmla="*/ 93540 w 319092"/>
                  <a:gd name="connsiteY23" fmla="*/ 38781 h 508173"/>
                  <a:gd name="connsiteX24" fmla="*/ 75252 w 319092"/>
                  <a:gd name="connsiteY24" fmla="*/ 32685 h 508173"/>
                  <a:gd name="connsiteX25" fmla="*/ 56964 w 319092"/>
                  <a:gd name="connsiteY25" fmla="*/ 20493 h 508173"/>
                  <a:gd name="connsiteX26" fmla="*/ 2100 w 319092"/>
                  <a:gd name="connsiteY26" fmla="*/ 2205 h 50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9092" h="508173">
                    <a:moveTo>
                      <a:pt x="2100" y="2205"/>
                    </a:moveTo>
                    <a:cubicBezTo>
                      <a:pt x="-5012" y="6269"/>
                      <a:pt x="7676" y="31646"/>
                      <a:pt x="14292" y="44877"/>
                    </a:cubicBezTo>
                    <a:cubicBezTo>
                      <a:pt x="18147" y="52588"/>
                      <a:pt x="28393" y="55629"/>
                      <a:pt x="32580" y="63165"/>
                    </a:cubicBezTo>
                    <a:lnTo>
                      <a:pt x="50868" y="118029"/>
                    </a:lnTo>
                    <a:cubicBezTo>
                      <a:pt x="52900" y="124125"/>
                      <a:pt x="53400" y="130970"/>
                      <a:pt x="56964" y="136317"/>
                    </a:cubicBezTo>
                    <a:cubicBezTo>
                      <a:pt x="72720" y="159952"/>
                      <a:pt x="66839" y="147654"/>
                      <a:pt x="75252" y="172893"/>
                    </a:cubicBezTo>
                    <a:cubicBezTo>
                      <a:pt x="77284" y="262301"/>
                      <a:pt x="75651" y="351868"/>
                      <a:pt x="81348" y="441117"/>
                    </a:cubicBezTo>
                    <a:cubicBezTo>
                      <a:pt x="81815" y="448429"/>
                      <a:pt x="88850" y="453777"/>
                      <a:pt x="93540" y="459405"/>
                    </a:cubicBezTo>
                    <a:cubicBezTo>
                      <a:pt x="101985" y="469538"/>
                      <a:pt x="117423" y="484244"/>
                      <a:pt x="130116" y="489885"/>
                    </a:cubicBezTo>
                    <a:cubicBezTo>
                      <a:pt x="141860" y="495104"/>
                      <a:pt x="154500" y="498013"/>
                      <a:pt x="166692" y="502077"/>
                    </a:cubicBezTo>
                    <a:lnTo>
                      <a:pt x="184980" y="508173"/>
                    </a:lnTo>
                    <a:cubicBezTo>
                      <a:pt x="211396" y="506141"/>
                      <a:pt x="237939" y="505363"/>
                      <a:pt x="264228" y="502077"/>
                    </a:cubicBezTo>
                    <a:cubicBezTo>
                      <a:pt x="270604" y="501280"/>
                      <a:pt x="277972" y="500525"/>
                      <a:pt x="282516" y="495981"/>
                    </a:cubicBezTo>
                    <a:cubicBezTo>
                      <a:pt x="299981" y="478516"/>
                      <a:pt x="306863" y="462581"/>
                      <a:pt x="312996" y="441117"/>
                    </a:cubicBezTo>
                    <a:cubicBezTo>
                      <a:pt x="315298" y="433061"/>
                      <a:pt x="317060" y="424861"/>
                      <a:pt x="319092" y="416733"/>
                    </a:cubicBezTo>
                    <a:cubicBezTo>
                      <a:pt x="317060" y="396413"/>
                      <a:pt x="316759" y="375845"/>
                      <a:pt x="312996" y="355773"/>
                    </a:cubicBezTo>
                    <a:cubicBezTo>
                      <a:pt x="310628" y="343142"/>
                      <a:pt x="303324" y="331799"/>
                      <a:pt x="300804" y="319197"/>
                    </a:cubicBezTo>
                    <a:cubicBezTo>
                      <a:pt x="296740" y="298877"/>
                      <a:pt x="291182" y="278799"/>
                      <a:pt x="288612" y="258237"/>
                    </a:cubicBezTo>
                    <a:cubicBezTo>
                      <a:pt x="287283" y="247609"/>
                      <a:pt x="285514" y="207550"/>
                      <a:pt x="276420" y="191181"/>
                    </a:cubicBezTo>
                    <a:cubicBezTo>
                      <a:pt x="245606" y="135715"/>
                      <a:pt x="263367" y="171860"/>
                      <a:pt x="233748" y="136317"/>
                    </a:cubicBezTo>
                    <a:cubicBezTo>
                      <a:pt x="215210" y="114072"/>
                      <a:pt x="228576" y="119425"/>
                      <a:pt x="203268" y="99741"/>
                    </a:cubicBezTo>
                    <a:lnTo>
                      <a:pt x="148404" y="63165"/>
                    </a:lnTo>
                    <a:cubicBezTo>
                      <a:pt x="142308" y="59101"/>
                      <a:pt x="137067" y="53290"/>
                      <a:pt x="130116" y="50973"/>
                    </a:cubicBezTo>
                    <a:lnTo>
                      <a:pt x="93540" y="38781"/>
                    </a:lnTo>
                    <a:cubicBezTo>
                      <a:pt x="87444" y="36749"/>
                      <a:pt x="80599" y="36249"/>
                      <a:pt x="75252" y="32685"/>
                    </a:cubicBezTo>
                    <a:lnTo>
                      <a:pt x="56964" y="20493"/>
                    </a:lnTo>
                    <a:cubicBezTo>
                      <a:pt x="41584" y="-2577"/>
                      <a:pt x="9212" y="-1859"/>
                      <a:pt x="2100" y="2205"/>
                    </a:cubicBezTo>
                    <a:close/>
                  </a:path>
                </a:pathLst>
              </a:custGeom>
              <a:pattFill prst="lgConfetti">
                <a:fgClr>
                  <a:schemeClr val="bg2">
                    <a:lumMod val="90000"/>
                  </a:schemeClr>
                </a:fgClr>
                <a:bgClr>
                  <a:srgbClr val="C00000"/>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50" name="Group 149">
              <a:extLst>
                <a:ext uri="{FF2B5EF4-FFF2-40B4-BE49-F238E27FC236}">
                  <a16:creationId xmlns:a16="http://schemas.microsoft.com/office/drawing/2014/main" id="{A62A283A-13A3-B0FF-76C7-355BB8B0DB42}"/>
                </a:ext>
              </a:extLst>
            </p:cNvPr>
            <p:cNvGrpSpPr/>
            <p:nvPr/>
          </p:nvGrpSpPr>
          <p:grpSpPr>
            <a:xfrm>
              <a:off x="2548936" y="2757354"/>
              <a:ext cx="2714355" cy="1650331"/>
              <a:chOff x="1993759" y="2866207"/>
              <a:chExt cx="2714355" cy="1650331"/>
            </a:xfrm>
          </p:grpSpPr>
          <p:pic>
            <p:nvPicPr>
              <p:cNvPr id="55" name="Picture 54" descr="A graph showing a number of different shades of pink&#10;&#10;AI-generated content may be incorrect.">
                <a:extLst>
                  <a:ext uri="{FF2B5EF4-FFF2-40B4-BE49-F238E27FC236}">
                    <a16:creationId xmlns:a16="http://schemas.microsoft.com/office/drawing/2014/main" id="{A8B833D9-0F38-9F39-5744-BCD2AF8F90CF}"/>
                  </a:ext>
                </a:extLst>
              </p:cNvPr>
              <p:cNvPicPr>
                <a:picLocks noChangeAspect="1"/>
              </p:cNvPicPr>
              <p:nvPr/>
            </p:nvPicPr>
            <p:blipFill>
              <a:blip r:embed="rId5">
                <a:extLst>
                  <a:ext uri="{28A0092B-C50C-407E-A947-70E740481C1C}">
                    <a14:useLocalDpi xmlns:a14="http://schemas.microsoft.com/office/drawing/2010/main" val="0"/>
                  </a:ext>
                </a:extLst>
              </a:blip>
              <a:srcRect l="9099" t="9042" r="12915" b="11659"/>
              <a:stretch>
                <a:fillRect/>
              </a:stretch>
            </p:blipFill>
            <p:spPr>
              <a:xfrm>
                <a:off x="2406572" y="2894217"/>
                <a:ext cx="2301542" cy="1622321"/>
              </a:xfrm>
              <a:prstGeom prst="rect">
                <a:avLst/>
              </a:prstGeom>
            </p:spPr>
          </p:pic>
          <p:sp>
            <p:nvSpPr>
              <p:cNvPr id="11" name="TextBox 10">
                <a:extLst>
                  <a:ext uri="{FF2B5EF4-FFF2-40B4-BE49-F238E27FC236}">
                    <a16:creationId xmlns:a16="http://schemas.microsoft.com/office/drawing/2014/main" id="{101D3434-53F6-5BB7-AA81-4E6B8BD35202}"/>
                  </a:ext>
                </a:extLst>
              </p:cNvPr>
              <p:cNvSpPr txBox="1"/>
              <p:nvPr/>
            </p:nvSpPr>
            <p:spPr>
              <a:xfrm>
                <a:off x="1993759" y="2866207"/>
                <a:ext cx="482825" cy="307777"/>
              </a:xfrm>
              <a:prstGeom prst="rect">
                <a:avLst/>
              </a:prstGeom>
              <a:noFill/>
            </p:spPr>
            <p:txBody>
              <a:bodyPr wrap="none" rtlCol="0">
                <a:spAutoFit/>
              </a:bodyPr>
              <a:lstStyle/>
              <a:p>
                <a:pPr algn="r"/>
                <a:r>
                  <a:rPr lang="en-US" sz="1400">
                    <a:latin typeface="Helvetica" pitchFamily="2" charset="0"/>
                  </a:rPr>
                  <a:t>300</a:t>
                </a:r>
              </a:p>
            </p:txBody>
          </p:sp>
          <p:sp>
            <p:nvSpPr>
              <p:cNvPr id="12" name="TextBox 11">
                <a:extLst>
                  <a:ext uri="{FF2B5EF4-FFF2-40B4-BE49-F238E27FC236}">
                    <a16:creationId xmlns:a16="http://schemas.microsoft.com/office/drawing/2014/main" id="{462946D3-F89E-78BB-BB3C-3D7B67753174}"/>
                  </a:ext>
                </a:extLst>
              </p:cNvPr>
              <p:cNvSpPr txBox="1"/>
              <p:nvPr/>
            </p:nvSpPr>
            <p:spPr>
              <a:xfrm>
                <a:off x="1993759" y="3346858"/>
                <a:ext cx="482825" cy="307777"/>
              </a:xfrm>
              <a:prstGeom prst="rect">
                <a:avLst/>
              </a:prstGeom>
              <a:noFill/>
            </p:spPr>
            <p:txBody>
              <a:bodyPr wrap="none" rtlCol="0">
                <a:spAutoFit/>
              </a:bodyPr>
              <a:lstStyle/>
              <a:p>
                <a:pPr algn="r"/>
                <a:r>
                  <a:rPr lang="en-US" sz="1400">
                    <a:latin typeface="Helvetica" pitchFamily="2" charset="0"/>
                  </a:rPr>
                  <a:t>200</a:t>
                </a:r>
              </a:p>
            </p:txBody>
          </p:sp>
          <p:sp>
            <p:nvSpPr>
              <p:cNvPr id="13" name="TextBox 12">
                <a:extLst>
                  <a:ext uri="{FF2B5EF4-FFF2-40B4-BE49-F238E27FC236}">
                    <a16:creationId xmlns:a16="http://schemas.microsoft.com/office/drawing/2014/main" id="{E7F31898-7F93-59AF-BE14-1C977025A330}"/>
                  </a:ext>
                </a:extLst>
              </p:cNvPr>
              <p:cNvSpPr txBox="1"/>
              <p:nvPr/>
            </p:nvSpPr>
            <p:spPr>
              <a:xfrm>
                <a:off x="1993759" y="3836703"/>
                <a:ext cx="482825" cy="307777"/>
              </a:xfrm>
              <a:prstGeom prst="rect">
                <a:avLst/>
              </a:prstGeom>
              <a:noFill/>
            </p:spPr>
            <p:txBody>
              <a:bodyPr wrap="none" rtlCol="0">
                <a:spAutoFit/>
              </a:bodyPr>
              <a:lstStyle/>
              <a:p>
                <a:pPr algn="r"/>
                <a:r>
                  <a:rPr lang="en-US" sz="1400">
                    <a:latin typeface="Helvetica" pitchFamily="2" charset="0"/>
                  </a:rPr>
                  <a:t>100</a:t>
                </a:r>
              </a:p>
            </p:txBody>
          </p:sp>
        </p:grpSp>
        <p:sp>
          <p:nvSpPr>
            <p:cNvPr id="203" name="TextBox 202">
              <a:extLst>
                <a:ext uri="{FF2B5EF4-FFF2-40B4-BE49-F238E27FC236}">
                  <a16:creationId xmlns:a16="http://schemas.microsoft.com/office/drawing/2014/main" id="{08B4E81F-7BE2-DFAB-3125-40D280C8F0F1}"/>
                </a:ext>
              </a:extLst>
            </p:cNvPr>
            <p:cNvSpPr txBox="1"/>
            <p:nvPr/>
          </p:nvSpPr>
          <p:spPr>
            <a:xfrm>
              <a:off x="6806372" y="2494735"/>
              <a:ext cx="2087238" cy="307777"/>
            </a:xfrm>
            <a:prstGeom prst="rect">
              <a:avLst/>
            </a:prstGeom>
            <a:noFill/>
          </p:spPr>
          <p:txBody>
            <a:bodyPr wrap="none" rtlCol="0">
              <a:spAutoFit/>
            </a:bodyPr>
            <a:lstStyle/>
            <a:p>
              <a:r>
                <a:rPr lang="en-US" sz="1400" b="1" dirty="0">
                  <a:latin typeface="Helvetica" pitchFamily="2" charset="0"/>
                </a:rPr>
                <a:t>E) </a:t>
              </a:r>
              <a:r>
                <a:rPr lang="en-US" sz="1400" dirty="0">
                  <a:latin typeface="Helvetica" pitchFamily="2" charset="0"/>
                </a:rPr>
                <a:t>Tree-in-bud opacities</a:t>
              </a:r>
            </a:p>
          </p:txBody>
        </p:sp>
        <p:grpSp>
          <p:nvGrpSpPr>
            <p:cNvPr id="208" name="Group 207">
              <a:extLst>
                <a:ext uri="{FF2B5EF4-FFF2-40B4-BE49-F238E27FC236}">
                  <a16:creationId xmlns:a16="http://schemas.microsoft.com/office/drawing/2014/main" id="{1D0A0E42-8B28-CDE2-7A2F-FD1227F38468}"/>
                </a:ext>
              </a:extLst>
            </p:cNvPr>
            <p:cNvGrpSpPr/>
            <p:nvPr/>
          </p:nvGrpSpPr>
          <p:grpSpPr>
            <a:xfrm>
              <a:off x="6918660" y="2809528"/>
              <a:ext cx="1417790" cy="1345910"/>
              <a:chOff x="8088432" y="7783795"/>
              <a:chExt cx="2283366" cy="2167602"/>
            </a:xfrm>
          </p:grpSpPr>
          <p:sp>
            <p:nvSpPr>
              <p:cNvPr id="210" name="Freeform 209">
                <a:extLst>
                  <a:ext uri="{FF2B5EF4-FFF2-40B4-BE49-F238E27FC236}">
                    <a16:creationId xmlns:a16="http://schemas.microsoft.com/office/drawing/2014/main" id="{A45D2F8E-AC90-8EA6-54A2-1588A045D80C}"/>
                  </a:ext>
                </a:extLst>
              </p:cNvPr>
              <p:cNvSpPr/>
              <p:nvPr/>
            </p:nvSpPr>
            <p:spPr>
              <a:xfrm>
                <a:off x="9918630" y="9184224"/>
                <a:ext cx="124492" cy="247517"/>
              </a:xfrm>
              <a:custGeom>
                <a:avLst/>
                <a:gdLst>
                  <a:gd name="connsiteX0" fmla="*/ 0 w 172601"/>
                  <a:gd name="connsiteY0" fmla="*/ 0 h 352002"/>
                  <a:gd name="connsiteX1" fmla="*/ 55220 w 172601"/>
                  <a:gd name="connsiteY1" fmla="*/ 13804 h 352002"/>
                  <a:gd name="connsiteX2" fmla="*/ 69025 w 172601"/>
                  <a:gd name="connsiteY2" fmla="*/ 34510 h 352002"/>
                  <a:gd name="connsiteX3" fmla="*/ 75927 w 172601"/>
                  <a:gd name="connsiteY3" fmla="*/ 55216 h 352002"/>
                  <a:gd name="connsiteX4" fmla="*/ 89732 w 172601"/>
                  <a:gd name="connsiteY4" fmla="*/ 158746 h 352002"/>
                  <a:gd name="connsiteX5" fmla="*/ 103537 w 172601"/>
                  <a:gd name="connsiteY5" fmla="*/ 179452 h 352002"/>
                  <a:gd name="connsiteX6" fmla="*/ 124244 w 172601"/>
                  <a:gd name="connsiteY6" fmla="*/ 193256 h 352002"/>
                  <a:gd name="connsiteX7" fmla="*/ 158756 w 172601"/>
                  <a:gd name="connsiteY7" fmla="*/ 269178 h 352002"/>
                  <a:gd name="connsiteX8" fmla="*/ 151854 w 172601"/>
                  <a:gd name="connsiteY8" fmla="*/ 331296 h 352002"/>
                  <a:gd name="connsiteX9" fmla="*/ 172561 w 172601"/>
                  <a:gd name="connsiteY9" fmla="*/ 352002 h 3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601" h="352002">
                    <a:moveTo>
                      <a:pt x="0" y="0"/>
                    </a:moveTo>
                    <a:cubicBezTo>
                      <a:pt x="1718" y="344"/>
                      <a:pt x="48145" y="8145"/>
                      <a:pt x="55220" y="13804"/>
                    </a:cubicBezTo>
                    <a:cubicBezTo>
                      <a:pt x="61698" y="18986"/>
                      <a:pt x="64423" y="27608"/>
                      <a:pt x="69025" y="34510"/>
                    </a:cubicBezTo>
                    <a:cubicBezTo>
                      <a:pt x="71326" y="41412"/>
                      <a:pt x="74965" y="48004"/>
                      <a:pt x="75927" y="55216"/>
                    </a:cubicBezTo>
                    <a:cubicBezTo>
                      <a:pt x="78732" y="76255"/>
                      <a:pt x="75302" y="129888"/>
                      <a:pt x="89732" y="158746"/>
                    </a:cubicBezTo>
                    <a:cubicBezTo>
                      <a:pt x="93442" y="166165"/>
                      <a:pt x="97671" y="173586"/>
                      <a:pt x="103537" y="179452"/>
                    </a:cubicBezTo>
                    <a:cubicBezTo>
                      <a:pt x="109403" y="185318"/>
                      <a:pt x="117342" y="188655"/>
                      <a:pt x="124244" y="193256"/>
                    </a:cubicBezTo>
                    <a:cubicBezTo>
                      <a:pt x="158362" y="244429"/>
                      <a:pt x="148600" y="218399"/>
                      <a:pt x="158756" y="269178"/>
                    </a:cubicBezTo>
                    <a:cubicBezTo>
                      <a:pt x="152124" y="289074"/>
                      <a:pt x="135612" y="310995"/>
                      <a:pt x="151854" y="331296"/>
                    </a:cubicBezTo>
                    <a:cubicBezTo>
                      <a:pt x="174475" y="359571"/>
                      <a:pt x="172561" y="333145"/>
                      <a:pt x="172561" y="35200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1" name="Freeform 210">
                <a:extLst>
                  <a:ext uri="{FF2B5EF4-FFF2-40B4-BE49-F238E27FC236}">
                    <a16:creationId xmlns:a16="http://schemas.microsoft.com/office/drawing/2014/main" id="{EB9DF156-4818-87A9-F00D-2FCC70DE40A9}"/>
                  </a:ext>
                </a:extLst>
              </p:cNvPr>
              <p:cNvSpPr/>
              <p:nvPr/>
            </p:nvSpPr>
            <p:spPr>
              <a:xfrm>
                <a:off x="9988330" y="9048332"/>
                <a:ext cx="121285" cy="228104"/>
              </a:xfrm>
              <a:custGeom>
                <a:avLst/>
                <a:gdLst>
                  <a:gd name="connsiteX0" fmla="*/ 0 w 168154"/>
                  <a:gd name="connsiteY0" fmla="*/ 324394 h 324394"/>
                  <a:gd name="connsiteX1" fmla="*/ 27610 w 168154"/>
                  <a:gd name="connsiteY1" fmla="*/ 269178 h 324394"/>
                  <a:gd name="connsiteX2" fmla="*/ 48317 w 168154"/>
                  <a:gd name="connsiteY2" fmla="*/ 255374 h 324394"/>
                  <a:gd name="connsiteX3" fmla="*/ 124244 w 168154"/>
                  <a:gd name="connsiteY3" fmla="*/ 234668 h 324394"/>
                  <a:gd name="connsiteX4" fmla="*/ 144951 w 168154"/>
                  <a:gd name="connsiteY4" fmla="*/ 227766 h 324394"/>
                  <a:gd name="connsiteX5" fmla="*/ 158756 w 168154"/>
                  <a:gd name="connsiteY5" fmla="*/ 207060 h 324394"/>
                  <a:gd name="connsiteX6" fmla="*/ 158756 w 168154"/>
                  <a:gd name="connsiteY6" fmla="*/ 82824 h 324394"/>
                  <a:gd name="connsiteX7" fmla="*/ 144951 w 168154"/>
                  <a:gd name="connsiteY7" fmla="*/ 62118 h 324394"/>
                  <a:gd name="connsiteX8" fmla="*/ 124244 w 168154"/>
                  <a:gd name="connsiteY8" fmla="*/ 55216 h 324394"/>
                  <a:gd name="connsiteX9" fmla="*/ 117342 w 168154"/>
                  <a:gd name="connsiteY9" fmla="*/ 34510 h 324394"/>
                  <a:gd name="connsiteX10" fmla="*/ 131147 w 168154"/>
                  <a:gd name="connsiteY10" fmla="*/ 0 h 32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154" h="324394">
                    <a:moveTo>
                      <a:pt x="0" y="324394"/>
                    </a:moveTo>
                    <a:cubicBezTo>
                      <a:pt x="6592" y="307916"/>
                      <a:pt x="13825" y="282963"/>
                      <a:pt x="27610" y="269178"/>
                    </a:cubicBezTo>
                    <a:cubicBezTo>
                      <a:pt x="33476" y="263312"/>
                      <a:pt x="40736" y="258743"/>
                      <a:pt x="48317" y="255374"/>
                    </a:cubicBezTo>
                    <a:cubicBezTo>
                      <a:pt x="86394" y="238452"/>
                      <a:pt x="87127" y="243947"/>
                      <a:pt x="124244" y="234668"/>
                    </a:cubicBezTo>
                    <a:cubicBezTo>
                      <a:pt x="131302" y="232903"/>
                      <a:pt x="138049" y="230067"/>
                      <a:pt x="144951" y="227766"/>
                    </a:cubicBezTo>
                    <a:cubicBezTo>
                      <a:pt x="149553" y="220864"/>
                      <a:pt x="155046" y="214479"/>
                      <a:pt x="158756" y="207060"/>
                    </a:cubicBezTo>
                    <a:cubicBezTo>
                      <a:pt x="177080" y="170416"/>
                      <a:pt x="163852" y="113398"/>
                      <a:pt x="158756" y="82824"/>
                    </a:cubicBezTo>
                    <a:cubicBezTo>
                      <a:pt x="157392" y="74642"/>
                      <a:pt x="151429" y="67300"/>
                      <a:pt x="144951" y="62118"/>
                    </a:cubicBezTo>
                    <a:cubicBezTo>
                      <a:pt x="139270" y="57573"/>
                      <a:pt x="131146" y="57517"/>
                      <a:pt x="124244" y="55216"/>
                    </a:cubicBezTo>
                    <a:cubicBezTo>
                      <a:pt x="121943" y="48314"/>
                      <a:pt x="117342" y="41785"/>
                      <a:pt x="117342" y="34510"/>
                    </a:cubicBezTo>
                    <a:cubicBezTo>
                      <a:pt x="117342" y="11435"/>
                      <a:pt x="120174" y="10971"/>
                      <a:pt x="131147" y="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2" name="Freeform 211">
                <a:extLst>
                  <a:ext uri="{FF2B5EF4-FFF2-40B4-BE49-F238E27FC236}">
                    <a16:creationId xmlns:a16="http://schemas.microsoft.com/office/drawing/2014/main" id="{F42C7F9E-A7D0-FB57-1715-05AA357A8A67}"/>
                  </a:ext>
                </a:extLst>
              </p:cNvPr>
              <p:cNvSpPr/>
              <p:nvPr/>
            </p:nvSpPr>
            <p:spPr>
              <a:xfrm>
                <a:off x="9784209" y="9154936"/>
                <a:ext cx="179227" cy="102285"/>
              </a:xfrm>
              <a:custGeom>
                <a:avLst/>
                <a:gdLst>
                  <a:gd name="connsiteX0" fmla="*/ 248487 w 248487"/>
                  <a:gd name="connsiteY0" fmla="*/ 103770 h 145463"/>
                  <a:gd name="connsiteX1" fmla="*/ 213975 w 248487"/>
                  <a:gd name="connsiteY1" fmla="*/ 96868 h 145463"/>
                  <a:gd name="connsiteX2" fmla="*/ 172560 w 248487"/>
                  <a:gd name="connsiteY2" fmla="*/ 110672 h 145463"/>
                  <a:gd name="connsiteX3" fmla="*/ 131146 w 248487"/>
                  <a:gd name="connsiteY3" fmla="*/ 145182 h 145463"/>
                  <a:gd name="connsiteX4" fmla="*/ 75926 w 248487"/>
                  <a:gd name="connsiteY4" fmla="*/ 138280 h 145463"/>
                  <a:gd name="connsiteX5" fmla="*/ 62121 w 248487"/>
                  <a:gd name="connsiteY5" fmla="*/ 76162 h 145463"/>
                  <a:gd name="connsiteX6" fmla="*/ 75926 w 248487"/>
                  <a:gd name="connsiteY6" fmla="*/ 20946 h 145463"/>
                  <a:gd name="connsiteX7" fmla="*/ 55219 w 248487"/>
                  <a:gd name="connsiteY7" fmla="*/ 7142 h 145463"/>
                  <a:gd name="connsiteX8" fmla="*/ 0 w 248487"/>
                  <a:gd name="connsiteY8" fmla="*/ 240 h 14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87" h="145463">
                    <a:moveTo>
                      <a:pt x="248487" y="103770"/>
                    </a:moveTo>
                    <a:cubicBezTo>
                      <a:pt x="236983" y="101469"/>
                      <a:pt x="225659" y="95806"/>
                      <a:pt x="213975" y="96868"/>
                    </a:cubicBezTo>
                    <a:cubicBezTo>
                      <a:pt x="199483" y="98185"/>
                      <a:pt x="172560" y="110672"/>
                      <a:pt x="172560" y="110672"/>
                    </a:cubicBezTo>
                    <a:cubicBezTo>
                      <a:pt x="167471" y="115760"/>
                      <a:pt x="141717" y="144221"/>
                      <a:pt x="131146" y="145182"/>
                    </a:cubicBezTo>
                    <a:cubicBezTo>
                      <a:pt x="112672" y="146861"/>
                      <a:pt x="94333" y="140581"/>
                      <a:pt x="75926" y="138280"/>
                    </a:cubicBezTo>
                    <a:cubicBezTo>
                      <a:pt x="73265" y="127636"/>
                      <a:pt x="62121" y="84919"/>
                      <a:pt x="62121" y="76162"/>
                    </a:cubicBezTo>
                    <a:cubicBezTo>
                      <a:pt x="62121" y="59508"/>
                      <a:pt x="70480" y="37283"/>
                      <a:pt x="75926" y="20946"/>
                    </a:cubicBezTo>
                    <a:cubicBezTo>
                      <a:pt x="69024" y="16345"/>
                      <a:pt x="62844" y="10410"/>
                      <a:pt x="55219" y="7142"/>
                    </a:cubicBezTo>
                    <a:cubicBezTo>
                      <a:pt x="33905" y="-1992"/>
                      <a:pt x="22326" y="240"/>
                      <a:pt x="0" y="24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3" name="Freeform 212">
                <a:extLst>
                  <a:ext uri="{FF2B5EF4-FFF2-40B4-BE49-F238E27FC236}">
                    <a16:creationId xmlns:a16="http://schemas.microsoft.com/office/drawing/2014/main" id="{95D8F13B-3DBF-DB45-9108-FC6DED8B9912}"/>
                  </a:ext>
                </a:extLst>
              </p:cNvPr>
              <p:cNvSpPr/>
              <p:nvPr/>
            </p:nvSpPr>
            <p:spPr>
              <a:xfrm>
                <a:off x="10028159" y="9305556"/>
                <a:ext cx="219056" cy="38827"/>
              </a:xfrm>
              <a:custGeom>
                <a:avLst/>
                <a:gdLst>
                  <a:gd name="connsiteX0" fmla="*/ 0 w 303707"/>
                  <a:gd name="connsiteY0" fmla="*/ 55216 h 55216"/>
                  <a:gd name="connsiteX1" fmla="*/ 41414 w 303707"/>
                  <a:gd name="connsiteY1" fmla="*/ 20706 h 55216"/>
                  <a:gd name="connsiteX2" fmla="*/ 89731 w 303707"/>
                  <a:gd name="connsiteY2" fmla="*/ 0 h 55216"/>
                  <a:gd name="connsiteX3" fmla="*/ 144951 w 303707"/>
                  <a:gd name="connsiteY3" fmla="*/ 6902 h 55216"/>
                  <a:gd name="connsiteX4" fmla="*/ 165658 w 303707"/>
                  <a:gd name="connsiteY4" fmla="*/ 20706 h 55216"/>
                  <a:gd name="connsiteX5" fmla="*/ 186366 w 303707"/>
                  <a:gd name="connsiteY5" fmla="*/ 27608 h 55216"/>
                  <a:gd name="connsiteX6" fmla="*/ 213975 w 303707"/>
                  <a:gd name="connsiteY6" fmla="*/ 20706 h 55216"/>
                  <a:gd name="connsiteX7" fmla="*/ 234683 w 303707"/>
                  <a:gd name="connsiteY7" fmla="*/ 34510 h 55216"/>
                  <a:gd name="connsiteX8" fmla="*/ 255390 w 303707"/>
                  <a:gd name="connsiteY8" fmla="*/ 41412 h 55216"/>
                  <a:gd name="connsiteX9" fmla="*/ 303707 w 303707"/>
                  <a:gd name="connsiteY9" fmla="*/ 41412 h 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707" h="55216">
                    <a:moveTo>
                      <a:pt x="0" y="55216"/>
                    </a:moveTo>
                    <a:cubicBezTo>
                      <a:pt x="13805" y="43713"/>
                      <a:pt x="26693" y="31010"/>
                      <a:pt x="41414" y="20706"/>
                    </a:cubicBezTo>
                    <a:cubicBezTo>
                      <a:pt x="56921" y="9852"/>
                      <a:pt x="72422" y="5769"/>
                      <a:pt x="89731" y="0"/>
                    </a:cubicBezTo>
                    <a:cubicBezTo>
                      <a:pt x="108138" y="2301"/>
                      <a:pt x="127055" y="2022"/>
                      <a:pt x="144951" y="6902"/>
                    </a:cubicBezTo>
                    <a:cubicBezTo>
                      <a:pt x="152954" y="9085"/>
                      <a:pt x="158238" y="16996"/>
                      <a:pt x="165658" y="20706"/>
                    </a:cubicBezTo>
                    <a:cubicBezTo>
                      <a:pt x="172166" y="23960"/>
                      <a:pt x="179463" y="25307"/>
                      <a:pt x="186366" y="27608"/>
                    </a:cubicBezTo>
                    <a:cubicBezTo>
                      <a:pt x="195569" y="25307"/>
                      <a:pt x="204584" y="19365"/>
                      <a:pt x="213975" y="20706"/>
                    </a:cubicBezTo>
                    <a:cubicBezTo>
                      <a:pt x="222187" y="21879"/>
                      <a:pt x="227263" y="30800"/>
                      <a:pt x="234683" y="34510"/>
                    </a:cubicBezTo>
                    <a:cubicBezTo>
                      <a:pt x="241191" y="37764"/>
                      <a:pt x="248150" y="40688"/>
                      <a:pt x="255390" y="41412"/>
                    </a:cubicBezTo>
                    <a:cubicBezTo>
                      <a:pt x="271416" y="43014"/>
                      <a:pt x="287601" y="41412"/>
                      <a:pt x="303707" y="4141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4" name="Freeform 213">
                <a:extLst>
                  <a:ext uri="{FF2B5EF4-FFF2-40B4-BE49-F238E27FC236}">
                    <a16:creationId xmlns:a16="http://schemas.microsoft.com/office/drawing/2014/main" id="{75D1C62A-C499-5311-8426-506A8451BCA6}"/>
                  </a:ext>
                </a:extLst>
              </p:cNvPr>
              <p:cNvSpPr/>
              <p:nvPr/>
            </p:nvSpPr>
            <p:spPr>
              <a:xfrm>
                <a:off x="9794165" y="9310410"/>
                <a:ext cx="179229" cy="33972"/>
              </a:xfrm>
              <a:custGeom>
                <a:avLst/>
                <a:gdLst>
                  <a:gd name="connsiteX0" fmla="*/ 248488 w 248488"/>
                  <a:gd name="connsiteY0" fmla="*/ 0 h 48314"/>
                  <a:gd name="connsiteX1" fmla="*/ 186366 w 248488"/>
                  <a:gd name="connsiteY1" fmla="*/ 6902 h 48314"/>
                  <a:gd name="connsiteX2" fmla="*/ 144952 w 248488"/>
                  <a:gd name="connsiteY2" fmla="*/ 27608 h 48314"/>
                  <a:gd name="connsiteX3" fmla="*/ 82830 w 248488"/>
                  <a:gd name="connsiteY3" fmla="*/ 34510 h 48314"/>
                  <a:gd name="connsiteX4" fmla="*/ 62122 w 248488"/>
                  <a:gd name="connsiteY4" fmla="*/ 41412 h 48314"/>
                  <a:gd name="connsiteX5" fmla="*/ 0 w 248488"/>
                  <a:gd name="connsiteY5" fmla="*/ 48314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8" h="48314">
                    <a:moveTo>
                      <a:pt x="248488" y="0"/>
                    </a:moveTo>
                    <a:cubicBezTo>
                      <a:pt x="227781" y="2301"/>
                      <a:pt x="206579" y="1849"/>
                      <a:pt x="186366" y="6902"/>
                    </a:cubicBezTo>
                    <a:cubicBezTo>
                      <a:pt x="90965" y="30751"/>
                      <a:pt x="233731" y="12812"/>
                      <a:pt x="144952" y="27608"/>
                    </a:cubicBezTo>
                    <a:cubicBezTo>
                      <a:pt x="124401" y="31033"/>
                      <a:pt x="103537" y="32209"/>
                      <a:pt x="82830" y="34510"/>
                    </a:cubicBezTo>
                    <a:cubicBezTo>
                      <a:pt x="75927" y="36811"/>
                      <a:pt x="69299" y="40216"/>
                      <a:pt x="62122" y="41412"/>
                    </a:cubicBezTo>
                    <a:cubicBezTo>
                      <a:pt x="41571" y="44837"/>
                      <a:pt x="0" y="48314"/>
                      <a:pt x="0" y="48314"/>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5" name="Freeform 214">
                <a:extLst>
                  <a:ext uri="{FF2B5EF4-FFF2-40B4-BE49-F238E27FC236}">
                    <a16:creationId xmlns:a16="http://schemas.microsoft.com/office/drawing/2014/main" id="{AC04429F-EB87-406F-24BF-F7E1EECBDA65}"/>
                  </a:ext>
                </a:extLst>
              </p:cNvPr>
              <p:cNvSpPr/>
              <p:nvPr/>
            </p:nvSpPr>
            <p:spPr>
              <a:xfrm>
                <a:off x="9918630" y="9028919"/>
                <a:ext cx="139400" cy="179572"/>
              </a:xfrm>
              <a:custGeom>
                <a:avLst/>
                <a:gdLst>
                  <a:gd name="connsiteX0" fmla="*/ 193268 w 193268"/>
                  <a:gd name="connsiteY0" fmla="*/ 255374 h 255374"/>
                  <a:gd name="connsiteX1" fmla="*/ 151854 w 193268"/>
                  <a:gd name="connsiteY1" fmla="*/ 200158 h 255374"/>
                  <a:gd name="connsiteX2" fmla="*/ 144951 w 193268"/>
                  <a:gd name="connsiteY2" fmla="*/ 172550 h 255374"/>
                  <a:gd name="connsiteX3" fmla="*/ 138049 w 193268"/>
                  <a:gd name="connsiteY3" fmla="*/ 151844 h 255374"/>
                  <a:gd name="connsiteX4" fmla="*/ 131147 w 193268"/>
                  <a:gd name="connsiteY4" fmla="*/ 124236 h 255374"/>
                  <a:gd name="connsiteX5" fmla="*/ 89732 w 193268"/>
                  <a:gd name="connsiteY5" fmla="*/ 110432 h 255374"/>
                  <a:gd name="connsiteX6" fmla="*/ 69025 w 193268"/>
                  <a:gd name="connsiteY6" fmla="*/ 103530 h 255374"/>
                  <a:gd name="connsiteX7" fmla="*/ 6903 w 193268"/>
                  <a:gd name="connsiteY7" fmla="*/ 103530 h 255374"/>
                  <a:gd name="connsiteX8" fmla="*/ 0 w 193268"/>
                  <a:gd name="connsiteY8" fmla="*/ 82824 h 255374"/>
                  <a:gd name="connsiteX9" fmla="*/ 6903 w 193268"/>
                  <a:gd name="connsiteY9" fmla="*/ 48314 h 255374"/>
                  <a:gd name="connsiteX10" fmla="*/ 13805 w 193268"/>
                  <a:gd name="connsiteY10" fmla="*/ 27608 h 255374"/>
                  <a:gd name="connsiteX11" fmla="*/ 69025 w 193268"/>
                  <a:gd name="connsiteY11" fmla="*/ 13804 h 255374"/>
                  <a:gd name="connsiteX12" fmla="*/ 89732 w 193268"/>
                  <a:gd name="connsiteY12" fmla="*/ 0 h 25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268" h="255374">
                    <a:moveTo>
                      <a:pt x="193268" y="255374"/>
                    </a:moveTo>
                    <a:cubicBezTo>
                      <a:pt x="190500" y="251914"/>
                      <a:pt x="156925" y="211990"/>
                      <a:pt x="151854" y="200158"/>
                    </a:cubicBezTo>
                    <a:cubicBezTo>
                      <a:pt x="148117" y="191439"/>
                      <a:pt x="147557" y="181671"/>
                      <a:pt x="144951" y="172550"/>
                    </a:cubicBezTo>
                    <a:cubicBezTo>
                      <a:pt x="142952" y="165555"/>
                      <a:pt x="140048" y="158839"/>
                      <a:pt x="138049" y="151844"/>
                    </a:cubicBezTo>
                    <a:cubicBezTo>
                      <a:pt x="135443" y="142723"/>
                      <a:pt x="138349" y="130409"/>
                      <a:pt x="131147" y="124236"/>
                    </a:cubicBezTo>
                    <a:cubicBezTo>
                      <a:pt x="120098" y="114766"/>
                      <a:pt x="103537" y="115033"/>
                      <a:pt x="89732" y="110432"/>
                    </a:cubicBezTo>
                    <a:lnTo>
                      <a:pt x="69025" y="103530"/>
                    </a:lnTo>
                    <a:cubicBezTo>
                      <a:pt x="51732" y="106988"/>
                      <a:pt x="24449" y="117566"/>
                      <a:pt x="6903" y="103530"/>
                    </a:cubicBezTo>
                    <a:cubicBezTo>
                      <a:pt x="1222" y="98985"/>
                      <a:pt x="2301" y="89726"/>
                      <a:pt x="0" y="82824"/>
                    </a:cubicBezTo>
                    <a:cubicBezTo>
                      <a:pt x="2301" y="71321"/>
                      <a:pt x="4058" y="59695"/>
                      <a:pt x="6903" y="48314"/>
                    </a:cubicBezTo>
                    <a:cubicBezTo>
                      <a:pt x="8668" y="41256"/>
                      <a:pt x="7445" y="31141"/>
                      <a:pt x="13805" y="27608"/>
                    </a:cubicBezTo>
                    <a:cubicBezTo>
                      <a:pt x="30391" y="18394"/>
                      <a:pt x="69025" y="13804"/>
                      <a:pt x="69025" y="13804"/>
                    </a:cubicBezTo>
                    <a:lnTo>
                      <a:pt x="89732" y="0"/>
                    </a:ln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6" name="Oval 215">
                <a:extLst>
                  <a:ext uri="{FF2B5EF4-FFF2-40B4-BE49-F238E27FC236}">
                    <a16:creationId xmlns:a16="http://schemas.microsoft.com/office/drawing/2014/main" id="{92CFD478-2A41-4BF5-7A1B-B0A5FDBB352E}"/>
                  </a:ext>
                </a:extLst>
              </p:cNvPr>
              <p:cNvSpPr/>
              <p:nvPr/>
            </p:nvSpPr>
            <p:spPr>
              <a:xfrm>
                <a:off x="9929039" y="9005218"/>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17" name="Oval 216">
                <a:extLst>
                  <a:ext uri="{FF2B5EF4-FFF2-40B4-BE49-F238E27FC236}">
                    <a16:creationId xmlns:a16="http://schemas.microsoft.com/office/drawing/2014/main" id="{40DAD79A-F57C-C181-39D9-30377FC11EBF}"/>
                  </a:ext>
                </a:extLst>
              </p:cNvPr>
              <p:cNvSpPr/>
              <p:nvPr/>
            </p:nvSpPr>
            <p:spPr>
              <a:xfrm>
                <a:off x="10017846" y="9112381"/>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18" name="Oval 217">
                <a:extLst>
                  <a:ext uri="{FF2B5EF4-FFF2-40B4-BE49-F238E27FC236}">
                    <a16:creationId xmlns:a16="http://schemas.microsoft.com/office/drawing/2014/main" id="{316EB927-0B64-780D-AFDC-C7B9CD0FCAB3}"/>
                  </a:ext>
                </a:extLst>
              </p:cNvPr>
              <p:cNvSpPr/>
              <p:nvPr/>
            </p:nvSpPr>
            <p:spPr>
              <a:xfrm>
                <a:off x="9948187" y="9168150"/>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19" name="Oval 218">
                <a:extLst>
                  <a:ext uri="{FF2B5EF4-FFF2-40B4-BE49-F238E27FC236}">
                    <a16:creationId xmlns:a16="http://schemas.microsoft.com/office/drawing/2014/main" id="{CA9814B0-6E3F-4739-1DD1-F981968C69CD}"/>
                  </a:ext>
                </a:extLst>
              </p:cNvPr>
              <p:cNvSpPr/>
              <p:nvPr/>
            </p:nvSpPr>
            <p:spPr>
              <a:xfrm>
                <a:off x="10230016" y="9326708"/>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0" name="Oval 219">
                <a:extLst>
                  <a:ext uri="{FF2B5EF4-FFF2-40B4-BE49-F238E27FC236}">
                    <a16:creationId xmlns:a16="http://schemas.microsoft.com/office/drawing/2014/main" id="{45CCDC9D-2F66-55A2-F802-57EB08CF9C36}"/>
                  </a:ext>
                </a:extLst>
              </p:cNvPr>
              <p:cNvSpPr/>
              <p:nvPr/>
            </p:nvSpPr>
            <p:spPr>
              <a:xfrm>
                <a:off x="10092416" y="9276436"/>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1" name="Oval 220">
                <a:extLst>
                  <a:ext uri="{FF2B5EF4-FFF2-40B4-BE49-F238E27FC236}">
                    <a16:creationId xmlns:a16="http://schemas.microsoft.com/office/drawing/2014/main" id="{A15962C3-FEAA-353F-396B-714E4463B1EC}"/>
                  </a:ext>
                </a:extLst>
              </p:cNvPr>
              <p:cNvSpPr/>
              <p:nvPr/>
            </p:nvSpPr>
            <p:spPr>
              <a:xfrm>
                <a:off x="10027926" y="9365770"/>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2" name="Oval 221">
                <a:extLst>
                  <a:ext uri="{FF2B5EF4-FFF2-40B4-BE49-F238E27FC236}">
                    <a16:creationId xmlns:a16="http://schemas.microsoft.com/office/drawing/2014/main" id="{FCDEBA86-FF6A-A97A-56AE-0EE7F1990CC7}"/>
                  </a:ext>
                </a:extLst>
              </p:cNvPr>
              <p:cNvSpPr/>
              <p:nvPr/>
            </p:nvSpPr>
            <p:spPr>
              <a:xfrm>
                <a:off x="9784895" y="9310865"/>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3" name="Oval 222">
                <a:extLst>
                  <a:ext uri="{FF2B5EF4-FFF2-40B4-BE49-F238E27FC236}">
                    <a16:creationId xmlns:a16="http://schemas.microsoft.com/office/drawing/2014/main" id="{C677F999-B39B-433A-F2D6-B26C5FB51906}"/>
                  </a:ext>
                </a:extLst>
              </p:cNvPr>
              <p:cNvSpPr/>
              <p:nvPr/>
            </p:nvSpPr>
            <p:spPr>
              <a:xfrm>
                <a:off x="10166083" y="9289481"/>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4" name="Oval 223">
                <a:extLst>
                  <a:ext uri="{FF2B5EF4-FFF2-40B4-BE49-F238E27FC236}">
                    <a16:creationId xmlns:a16="http://schemas.microsoft.com/office/drawing/2014/main" id="{6B575E78-F515-92AA-8113-E8FC4EE27C5F}"/>
                  </a:ext>
                </a:extLst>
              </p:cNvPr>
              <p:cNvSpPr/>
              <p:nvPr/>
            </p:nvSpPr>
            <p:spPr>
              <a:xfrm>
                <a:off x="9837437" y="9203469"/>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5" name="Oval 224">
                <a:extLst>
                  <a:ext uri="{FF2B5EF4-FFF2-40B4-BE49-F238E27FC236}">
                    <a16:creationId xmlns:a16="http://schemas.microsoft.com/office/drawing/2014/main" id="{B7026574-DF0B-5BD6-F4D9-7103E50CC04D}"/>
                  </a:ext>
                </a:extLst>
              </p:cNvPr>
              <p:cNvSpPr/>
              <p:nvPr/>
            </p:nvSpPr>
            <p:spPr>
              <a:xfrm>
                <a:off x="10107332" y="9149047"/>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6" name="Oval 225">
                <a:extLst>
                  <a:ext uri="{FF2B5EF4-FFF2-40B4-BE49-F238E27FC236}">
                    <a16:creationId xmlns:a16="http://schemas.microsoft.com/office/drawing/2014/main" id="{AB7BC723-A387-0184-289A-C26C6F7DDA65}"/>
                  </a:ext>
                </a:extLst>
              </p:cNvPr>
              <p:cNvSpPr/>
              <p:nvPr/>
            </p:nvSpPr>
            <p:spPr>
              <a:xfrm>
                <a:off x="10168031" y="9382476"/>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7" name="Oval 226">
                <a:extLst>
                  <a:ext uri="{FF2B5EF4-FFF2-40B4-BE49-F238E27FC236}">
                    <a16:creationId xmlns:a16="http://schemas.microsoft.com/office/drawing/2014/main" id="{32C48D95-CF66-92E6-8E5B-3F11DB46EE42}"/>
                  </a:ext>
                </a:extLst>
              </p:cNvPr>
              <p:cNvSpPr/>
              <p:nvPr/>
            </p:nvSpPr>
            <p:spPr>
              <a:xfrm>
                <a:off x="9977363" y="9260362"/>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8" name="Oval 227">
                <a:extLst>
                  <a:ext uri="{FF2B5EF4-FFF2-40B4-BE49-F238E27FC236}">
                    <a16:creationId xmlns:a16="http://schemas.microsoft.com/office/drawing/2014/main" id="{AF69E9C8-AD7D-C587-DF0C-67331E28677D}"/>
                  </a:ext>
                </a:extLst>
              </p:cNvPr>
              <p:cNvSpPr/>
              <p:nvPr/>
            </p:nvSpPr>
            <p:spPr>
              <a:xfrm>
                <a:off x="9963436" y="9302987"/>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9" name="Oval 228">
                <a:extLst>
                  <a:ext uri="{FF2B5EF4-FFF2-40B4-BE49-F238E27FC236}">
                    <a16:creationId xmlns:a16="http://schemas.microsoft.com/office/drawing/2014/main" id="{07572BEF-4716-0738-0B66-1A3C81811C76}"/>
                  </a:ext>
                </a:extLst>
              </p:cNvPr>
              <p:cNvSpPr/>
              <p:nvPr/>
            </p:nvSpPr>
            <p:spPr>
              <a:xfrm>
                <a:off x="9946239" y="9222523"/>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0" name="Oval 229">
                <a:extLst>
                  <a:ext uri="{FF2B5EF4-FFF2-40B4-BE49-F238E27FC236}">
                    <a16:creationId xmlns:a16="http://schemas.microsoft.com/office/drawing/2014/main" id="{A69D59A2-5B4C-B91F-7689-4E63526797CC}"/>
                  </a:ext>
                </a:extLst>
              </p:cNvPr>
              <p:cNvSpPr/>
              <p:nvPr/>
            </p:nvSpPr>
            <p:spPr>
              <a:xfrm>
                <a:off x="10092416" y="9065334"/>
                <a:ext cx="34397" cy="3214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1" name="Freeform 207">
                <a:extLst>
                  <a:ext uri="{FF2B5EF4-FFF2-40B4-BE49-F238E27FC236}">
                    <a16:creationId xmlns:a16="http://schemas.microsoft.com/office/drawing/2014/main" id="{2F4DC324-6A6D-A7F3-D587-24B507ED81C4}"/>
                  </a:ext>
                </a:extLst>
              </p:cNvPr>
              <p:cNvSpPr>
                <a:spLocks/>
              </p:cNvSpPr>
              <p:nvPr/>
            </p:nvSpPr>
            <p:spPr bwMode="auto">
              <a:xfrm>
                <a:off x="8682251" y="7806912"/>
                <a:ext cx="443341"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32" name="Freeform 208">
                <a:extLst>
                  <a:ext uri="{FF2B5EF4-FFF2-40B4-BE49-F238E27FC236}">
                    <a16:creationId xmlns:a16="http://schemas.microsoft.com/office/drawing/2014/main" id="{2593C01C-0337-F674-CF2C-218EDC413FB3}"/>
                  </a:ext>
                </a:extLst>
              </p:cNvPr>
              <p:cNvSpPr>
                <a:spLocks/>
              </p:cNvSpPr>
              <p:nvPr/>
            </p:nvSpPr>
            <p:spPr bwMode="auto">
              <a:xfrm>
                <a:off x="9232081" y="7783795"/>
                <a:ext cx="547657" cy="730439"/>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33" name="Freeform 209">
                <a:extLst>
                  <a:ext uri="{FF2B5EF4-FFF2-40B4-BE49-F238E27FC236}">
                    <a16:creationId xmlns:a16="http://schemas.microsoft.com/office/drawing/2014/main" id="{3F4437DB-620E-93E0-D5FF-26D025832B8A}"/>
                  </a:ext>
                </a:extLst>
              </p:cNvPr>
              <p:cNvSpPr>
                <a:spLocks/>
              </p:cNvSpPr>
              <p:nvPr/>
            </p:nvSpPr>
            <p:spPr bwMode="auto">
              <a:xfrm>
                <a:off x="8682251" y="7806912"/>
                <a:ext cx="443341"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234" name="Freeform 211">
                <a:extLst>
                  <a:ext uri="{FF2B5EF4-FFF2-40B4-BE49-F238E27FC236}">
                    <a16:creationId xmlns:a16="http://schemas.microsoft.com/office/drawing/2014/main" id="{E3D7566A-BEEA-F2B4-0B60-3886A836722D}"/>
                  </a:ext>
                </a:extLst>
              </p:cNvPr>
              <p:cNvSpPr>
                <a:spLocks/>
              </p:cNvSpPr>
              <p:nvPr/>
            </p:nvSpPr>
            <p:spPr bwMode="auto">
              <a:xfrm>
                <a:off x="8799605" y="8322379"/>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35" name="Freeform 212">
                <a:extLst>
                  <a:ext uri="{FF2B5EF4-FFF2-40B4-BE49-F238E27FC236}">
                    <a16:creationId xmlns:a16="http://schemas.microsoft.com/office/drawing/2014/main" id="{D99DBB0B-0F9A-78FA-50C7-4AE1645CFCC6}"/>
                  </a:ext>
                </a:extLst>
              </p:cNvPr>
              <p:cNvSpPr>
                <a:spLocks/>
              </p:cNvSpPr>
              <p:nvPr/>
            </p:nvSpPr>
            <p:spPr bwMode="auto">
              <a:xfrm>
                <a:off x="9199480" y="8322379"/>
                <a:ext cx="365103" cy="730439"/>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36" name="Freeform 216">
                <a:extLst>
                  <a:ext uri="{FF2B5EF4-FFF2-40B4-BE49-F238E27FC236}">
                    <a16:creationId xmlns:a16="http://schemas.microsoft.com/office/drawing/2014/main" id="{1A21371E-5C00-1AF5-5593-A2D97CE0D946}"/>
                  </a:ext>
                </a:extLst>
              </p:cNvPr>
              <p:cNvSpPr>
                <a:spLocks/>
              </p:cNvSpPr>
              <p:nvPr/>
            </p:nvSpPr>
            <p:spPr bwMode="auto">
              <a:xfrm>
                <a:off x="8530124" y="8604384"/>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37" name="Freeform 218">
                <a:extLst>
                  <a:ext uri="{FF2B5EF4-FFF2-40B4-BE49-F238E27FC236}">
                    <a16:creationId xmlns:a16="http://schemas.microsoft.com/office/drawing/2014/main" id="{6AD149FA-9D1E-EBB4-01AA-E7D03E1CDA63}"/>
                  </a:ext>
                </a:extLst>
              </p:cNvPr>
              <p:cNvSpPr>
                <a:spLocks/>
              </p:cNvSpPr>
              <p:nvPr/>
            </p:nvSpPr>
            <p:spPr bwMode="auto">
              <a:xfrm>
                <a:off x="8530124" y="8604384"/>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238" name="Freeform 219">
                <a:extLst>
                  <a:ext uri="{FF2B5EF4-FFF2-40B4-BE49-F238E27FC236}">
                    <a16:creationId xmlns:a16="http://schemas.microsoft.com/office/drawing/2014/main" id="{47A2413E-8DC3-5552-1ED4-F79B8C9FB0C8}"/>
                  </a:ext>
                </a:extLst>
              </p:cNvPr>
              <p:cNvSpPr>
                <a:spLocks/>
              </p:cNvSpPr>
              <p:nvPr/>
            </p:nvSpPr>
            <p:spPr bwMode="auto">
              <a:xfrm>
                <a:off x="8543163" y="8648301"/>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39" name="Freeform 220">
                <a:extLst>
                  <a:ext uri="{FF2B5EF4-FFF2-40B4-BE49-F238E27FC236}">
                    <a16:creationId xmlns:a16="http://schemas.microsoft.com/office/drawing/2014/main" id="{D29511E9-A91B-F271-A753-C0044898AB2D}"/>
                  </a:ext>
                </a:extLst>
              </p:cNvPr>
              <p:cNvSpPr>
                <a:spLocks/>
              </p:cNvSpPr>
              <p:nvPr/>
            </p:nvSpPr>
            <p:spPr bwMode="auto">
              <a:xfrm>
                <a:off x="8554031" y="8639057"/>
                <a:ext cx="299908" cy="379087"/>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0" name="Freeform 221">
                <a:extLst>
                  <a:ext uri="{FF2B5EF4-FFF2-40B4-BE49-F238E27FC236}">
                    <a16:creationId xmlns:a16="http://schemas.microsoft.com/office/drawing/2014/main" id="{0705A5D7-956A-9C2D-D55A-7E7A19A9AB2E}"/>
                  </a:ext>
                </a:extLst>
              </p:cNvPr>
              <p:cNvSpPr>
                <a:spLocks/>
              </p:cNvSpPr>
              <p:nvPr/>
            </p:nvSpPr>
            <p:spPr bwMode="auto">
              <a:xfrm>
                <a:off x="8543163" y="8648301"/>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241" name="Freeform 223">
                <a:extLst>
                  <a:ext uri="{FF2B5EF4-FFF2-40B4-BE49-F238E27FC236}">
                    <a16:creationId xmlns:a16="http://schemas.microsoft.com/office/drawing/2014/main" id="{C71DBA27-39FE-07BE-EA95-F62AAB2ACEEA}"/>
                  </a:ext>
                </a:extLst>
              </p:cNvPr>
              <p:cNvSpPr>
                <a:spLocks/>
              </p:cNvSpPr>
              <p:nvPr/>
            </p:nvSpPr>
            <p:spPr bwMode="auto">
              <a:xfrm>
                <a:off x="8573589" y="8807798"/>
                <a:ext cx="239055"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2" name="Freeform 227">
                <a:extLst>
                  <a:ext uri="{FF2B5EF4-FFF2-40B4-BE49-F238E27FC236}">
                    <a16:creationId xmlns:a16="http://schemas.microsoft.com/office/drawing/2014/main" id="{2C53F160-BEAD-630C-1528-CB0E767C2910}"/>
                  </a:ext>
                </a:extLst>
              </p:cNvPr>
              <p:cNvSpPr>
                <a:spLocks/>
              </p:cNvSpPr>
              <p:nvPr/>
            </p:nvSpPr>
            <p:spPr bwMode="auto">
              <a:xfrm>
                <a:off x="9542854" y="8548908"/>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3" name="Freeform 228">
                <a:extLst>
                  <a:ext uri="{FF2B5EF4-FFF2-40B4-BE49-F238E27FC236}">
                    <a16:creationId xmlns:a16="http://schemas.microsoft.com/office/drawing/2014/main" id="{BDCAEEA3-004F-E347-D61C-3997880276E1}"/>
                  </a:ext>
                </a:extLst>
              </p:cNvPr>
              <p:cNvSpPr>
                <a:spLocks/>
              </p:cNvSpPr>
              <p:nvPr/>
            </p:nvSpPr>
            <p:spPr bwMode="auto">
              <a:xfrm>
                <a:off x="9555894" y="8548908"/>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4" name="Freeform 229">
                <a:extLst>
                  <a:ext uri="{FF2B5EF4-FFF2-40B4-BE49-F238E27FC236}">
                    <a16:creationId xmlns:a16="http://schemas.microsoft.com/office/drawing/2014/main" id="{04CBC376-47E6-59BF-260D-0E807D917F72}"/>
                  </a:ext>
                </a:extLst>
              </p:cNvPr>
              <p:cNvSpPr>
                <a:spLocks/>
              </p:cNvSpPr>
              <p:nvPr/>
            </p:nvSpPr>
            <p:spPr bwMode="auto">
              <a:xfrm>
                <a:off x="9542854" y="8548908"/>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245" name="Freeform 232">
                <a:extLst>
                  <a:ext uri="{FF2B5EF4-FFF2-40B4-BE49-F238E27FC236}">
                    <a16:creationId xmlns:a16="http://schemas.microsoft.com/office/drawing/2014/main" id="{E823877C-FD59-7775-DEC2-49660C61C126}"/>
                  </a:ext>
                </a:extLst>
              </p:cNvPr>
              <p:cNvSpPr>
                <a:spLocks/>
              </p:cNvSpPr>
              <p:nvPr/>
            </p:nvSpPr>
            <p:spPr bwMode="auto">
              <a:xfrm>
                <a:off x="9531989" y="8613631"/>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46" name="Freeform 245">
                <a:extLst>
                  <a:ext uri="{FF2B5EF4-FFF2-40B4-BE49-F238E27FC236}">
                    <a16:creationId xmlns:a16="http://schemas.microsoft.com/office/drawing/2014/main" id="{FF72F2BF-8C99-4EF0-E6C9-754C5C201A9B}"/>
                  </a:ext>
                </a:extLst>
              </p:cNvPr>
              <p:cNvSpPr/>
              <p:nvPr/>
            </p:nvSpPr>
            <p:spPr>
              <a:xfrm>
                <a:off x="9294083" y="7799795"/>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47" name="Freeform 246">
                <a:extLst>
                  <a:ext uri="{FF2B5EF4-FFF2-40B4-BE49-F238E27FC236}">
                    <a16:creationId xmlns:a16="http://schemas.microsoft.com/office/drawing/2014/main" id="{19F3263D-DD6A-848C-1D64-EBB05D1178F1}"/>
                  </a:ext>
                </a:extLst>
              </p:cNvPr>
              <p:cNvSpPr/>
              <p:nvPr/>
            </p:nvSpPr>
            <p:spPr>
              <a:xfrm>
                <a:off x="9308162" y="7926042"/>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48" name="Freeform 247">
                <a:extLst>
                  <a:ext uri="{FF2B5EF4-FFF2-40B4-BE49-F238E27FC236}">
                    <a16:creationId xmlns:a16="http://schemas.microsoft.com/office/drawing/2014/main" id="{185FF49D-626B-F3E3-B074-5FA1AC7D14CF}"/>
                  </a:ext>
                </a:extLst>
              </p:cNvPr>
              <p:cNvSpPr/>
              <p:nvPr/>
            </p:nvSpPr>
            <p:spPr>
              <a:xfrm>
                <a:off x="8088432" y="7970943"/>
                <a:ext cx="1031996"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49" name="Freeform 248">
                <a:extLst>
                  <a:ext uri="{FF2B5EF4-FFF2-40B4-BE49-F238E27FC236}">
                    <a16:creationId xmlns:a16="http://schemas.microsoft.com/office/drawing/2014/main" id="{FD89AEE9-9BAA-CB03-F149-32C85D8C8FA5}"/>
                  </a:ext>
                </a:extLst>
              </p:cNvPr>
              <p:cNvSpPr/>
              <p:nvPr/>
            </p:nvSpPr>
            <p:spPr>
              <a:xfrm>
                <a:off x="9752951" y="8469597"/>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50" name="Freeform 249">
                <a:extLst>
                  <a:ext uri="{FF2B5EF4-FFF2-40B4-BE49-F238E27FC236}">
                    <a16:creationId xmlns:a16="http://schemas.microsoft.com/office/drawing/2014/main" id="{5A4F6808-7B1F-73EC-658E-57D87B9FE587}"/>
                  </a:ext>
                </a:extLst>
              </p:cNvPr>
              <p:cNvSpPr/>
              <p:nvPr/>
            </p:nvSpPr>
            <p:spPr>
              <a:xfrm>
                <a:off x="8693348" y="8895909"/>
                <a:ext cx="412342"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1" name="Freeform 250">
                <a:extLst>
                  <a:ext uri="{FF2B5EF4-FFF2-40B4-BE49-F238E27FC236}">
                    <a16:creationId xmlns:a16="http://schemas.microsoft.com/office/drawing/2014/main" id="{D35F726A-4EEA-F543-615D-1BC71CB37D18}"/>
                  </a:ext>
                </a:extLst>
              </p:cNvPr>
              <p:cNvSpPr/>
              <p:nvPr/>
            </p:nvSpPr>
            <p:spPr>
              <a:xfrm>
                <a:off x="9329533" y="8901800"/>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Freeform 251">
                <a:extLst>
                  <a:ext uri="{FF2B5EF4-FFF2-40B4-BE49-F238E27FC236}">
                    <a16:creationId xmlns:a16="http://schemas.microsoft.com/office/drawing/2014/main" id="{8B31BF8C-5978-7944-ED1E-FCF6BE5C9039}"/>
                  </a:ext>
                </a:extLst>
              </p:cNvPr>
              <p:cNvSpPr/>
              <p:nvPr/>
            </p:nvSpPr>
            <p:spPr>
              <a:xfrm>
                <a:off x="8210319" y="8866456"/>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3" name="Freeform 252">
                <a:extLst>
                  <a:ext uri="{FF2B5EF4-FFF2-40B4-BE49-F238E27FC236}">
                    <a16:creationId xmlns:a16="http://schemas.microsoft.com/office/drawing/2014/main" id="{615DFFA9-7C7B-0B57-B21F-ECCF6A13D73C}"/>
                  </a:ext>
                </a:extLst>
              </p:cNvPr>
              <p:cNvSpPr/>
              <p:nvPr/>
            </p:nvSpPr>
            <p:spPr>
              <a:xfrm>
                <a:off x="9323644" y="8507130"/>
                <a:ext cx="736326"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4" name="Freeform 253">
                <a:extLst>
                  <a:ext uri="{FF2B5EF4-FFF2-40B4-BE49-F238E27FC236}">
                    <a16:creationId xmlns:a16="http://schemas.microsoft.com/office/drawing/2014/main" id="{1BEE17D4-062B-CE31-3317-290E71557F22}"/>
                  </a:ext>
                </a:extLst>
              </p:cNvPr>
              <p:cNvSpPr/>
              <p:nvPr/>
            </p:nvSpPr>
            <p:spPr>
              <a:xfrm>
                <a:off x="9547218" y="8554255"/>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5" name="Freeform 254">
                <a:extLst>
                  <a:ext uri="{FF2B5EF4-FFF2-40B4-BE49-F238E27FC236}">
                    <a16:creationId xmlns:a16="http://schemas.microsoft.com/office/drawing/2014/main" id="{90BF73D6-EFCB-41B7-683E-ECD669A76D31}"/>
                  </a:ext>
                </a:extLst>
              </p:cNvPr>
              <p:cNvSpPr/>
              <p:nvPr/>
            </p:nvSpPr>
            <p:spPr>
              <a:xfrm>
                <a:off x="8887738" y="8353974"/>
                <a:ext cx="318094" cy="459467"/>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6" name="Freeform 255">
                <a:extLst>
                  <a:ext uri="{FF2B5EF4-FFF2-40B4-BE49-F238E27FC236}">
                    <a16:creationId xmlns:a16="http://schemas.microsoft.com/office/drawing/2014/main" id="{623BF172-61DB-FE50-1D0C-732E1E3C7C5C}"/>
                  </a:ext>
                </a:extLst>
              </p:cNvPr>
              <p:cNvSpPr/>
              <p:nvPr/>
            </p:nvSpPr>
            <p:spPr>
              <a:xfrm>
                <a:off x="8834723" y="8660285"/>
                <a:ext cx="24249" cy="153156"/>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7" name="Freeform 256">
                <a:extLst>
                  <a:ext uri="{FF2B5EF4-FFF2-40B4-BE49-F238E27FC236}">
                    <a16:creationId xmlns:a16="http://schemas.microsoft.com/office/drawing/2014/main" id="{B38E5B02-7E48-6140-C6CF-813BE736BF06}"/>
                  </a:ext>
                </a:extLst>
              </p:cNvPr>
              <p:cNvSpPr/>
              <p:nvPr/>
            </p:nvSpPr>
            <p:spPr>
              <a:xfrm>
                <a:off x="9205832" y="8365755"/>
                <a:ext cx="324017" cy="353436"/>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8" name="Freeform 257">
                <a:extLst>
                  <a:ext uri="{FF2B5EF4-FFF2-40B4-BE49-F238E27FC236}">
                    <a16:creationId xmlns:a16="http://schemas.microsoft.com/office/drawing/2014/main" id="{B135A665-80D5-6269-C170-5DA981B3E3D9}"/>
                  </a:ext>
                </a:extLst>
              </p:cNvPr>
              <p:cNvSpPr/>
              <p:nvPr/>
            </p:nvSpPr>
            <p:spPr>
              <a:xfrm>
                <a:off x="8286900" y="9379012"/>
                <a:ext cx="136941" cy="225015"/>
              </a:xfrm>
              <a:custGeom>
                <a:avLst/>
                <a:gdLst>
                  <a:gd name="connsiteX0" fmla="*/ 0 w 172601"/>
                  <a:gd name="connsiteY0" fmla="*/ 0 h 352002"/>
                  <a:gd name="connsiteX1" fmla="*/ 55220 w 172601"/>
                  <a:gd name="connsiteY1" fmla="*/ 13804 h 352002"/>
                  <a:gd name="connsiteX2" fmla="*/ 69025 w 172601"/>
                  <a:gd name="connsiteY2" fmla="*/ 34510 h 352002"/>
                  <a:gd name="connsiteX3" fmla="*/ 75927 w 172601"/>
                  <a:gd name="connsiteY3" fmla="*/ 55216 h 352002"/>
                  <a:gd name="connsiteX4" fmla="*/ 89732 w 172601"/>
                  <a:gd name="connsiteY4" fmla="*/ 158746 h 352002"/>
                  <a:gd name="connsiteX5" fmla="*/ 103537 w 172601"/>
                  <a:gd name="connsiteY5" fmla="*/ 179452 h 352002"/>
                  <a:gd name="connsiteX6" fmla="*/ 124244 w 172601"/>
                  <a:gd name="connsiteY6" fmla="*/ 193256 h 352002"/>
                  <a:gd name="connsiteX7" fmla="*/ 158756 w 172601"/>
                  <a:gd name="connsiteY7" fmla="*/ 269178 h 352002"/>
                  <a:gd name="connsiteX8" fmla="*/ 151854 w 172601"/>
                  <a:gd name="connsiteY8" fmla="*/ 331296 h 352002"/>
                  <a:gd name="connsiteX9" fmla="*/ 172561 w 172601"/>
                  <a:gd name="connsiteY9" fmla="*/ 352002 h 3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601" h="352002">
                    <a:moveTo>
                      <a:pt x="0" y="0"/>
                    </a:moveTo>
                    <a:cubicBezTo>
                      <a:pt x="1718" y="344"/>
                      <a:pt x="48145" y="8145"/>
                      <a:pt x="55220" y="13804"/>
                    </a:cubicBezTo>
                    <a:cubicBezTo>
                      <a:pt x="61698" y="18986"/>
                      <a:pt x="64423" y="27608"/>
                      <a:pt x="69025" y="34510"/>
                    </a:cubicBezTo>
                    <a:cubicBezTo>
                      <a:pt x="71326" y="41412"/>
                      <a:pt x="74965" y="48004"/>
                      <a:pt x="75927" y="55216"/>
                    </a:cubicBezTo>
                    <a:cubicBezTo>
                      <a:pt x="78732" y="76255"/>
                      <a:pt x="75302" y="129888"/>
                      <a:pt x="89732" y="158746"/>
                    </a:cubicBezTo>
                    <a:cubicBezTo>
                      <a:pt x="93442" y="166165"/>
                      <a:pt x="97671" y="173586"/>
                      <a:pt x="103537" y="179452"/>
                    </a:cubicBezTo>
                    <a:cubicBezTo>
                      <a:pt x="109403" y="185318"/>
                      <a:pt x="117342" y="188655"/>
                      <a:pt x="124244" y="193256"/>
                    </a:cubicBezTo>
                    <a:cubicBezTo>
                      <a:pt x="158362" y="244429"/>
                      <a:pt x="148600" y="218399"/>
                      <a:pt x="158756" y="269178"/>
                    </a:cubicBezTo>
                    <a:cubicBezTo>
                      <a:pt x="152124" y="289074"/>
                      <a:pt x="135612" y="310995"/>
                      <a:pt x="151854" y="331296"/>
                    </a:cubicBezTo>
                    <a:cubicBezTo>
                      <a:pt x="174475" y="359571"/>
                      <a:pt x="172561" y="333145"/>
                      <a:pt x="172561" y="35200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59" name="Freeform 258">
                <a:extLst>
                  <a:ext uri="{FF2B5EF4-FFF2-40B4-BE49-F238E27FC236}">
                    <a16:creationId xmlns:a16="http://schemas.microsoft.com/office/drawing/2014/main" id="{EBFBD2A0-33D2-B9A0-E532-DFA7F38CCEB2}"/>
                  </a:ext>
                </a:extLst>
              </p:cNvPr>
              <p:cNvSpPr/>
              <p:nvPr/>
            </p:nvSpPr>
            <p:spPr>
              <a:xfrm>
                <a:off x="8356762" y="9242237"/>
                <a:ext cx="133413" cy="207367"/>
              </a:xfrm>
              <a:custGeom>
                <a:avLst/>
                <a:gdLst>
                  <a:gd name="connsiteX0" fmla="*/ 0 w 168154"/>
                  <a:gd name="connsiteY0" fmla="*/ 324394 h 324394"/>
                  <a:gd name="connsiteX1" fmla="*/ 27610 w 168154"/>
                  <a:gd name="connsiteY1" fmla="*/ 269178 h 324394"/>
                  <a:gd name="connsiteX2" fmla="*/ 48317 w 168154"/>
                  <a:gd name="connsiteY2" fmla="*/ 255374 h 324394"/>
                  <a:gd name="connsiteX3" fmla="*/ 124244 w 168154"/>
                  <a:gd name="connsiteY3" fmla="*/ 234668 h 324394"/>
                  <a:gd name="connsiteX4" fmla="*/ 144951 w 168154"/>
                  <a:gd name="connsiteY4" fmla="*/ 227766 h 324394"/>
                  <a:gd name="connsiteX5" fmla="*/ 158756 w 168154"/>
                  <a:gd name="connsiteY5" fmla="*/ 207060 h 324394"/>
                  <a:gd name="connsiteX6" fmla="*/ 158756 w 168154"/>
                  <a:gd name="connsiteY6" fmla="*/ 82824 h 324394"/>
                  <a:gd name="connsiteX7" fmla="*/ 144951 w 168154"/>
                  <a:gd name="connsiteY7" fmla="*/ 62118 h 324394"/>
                  <a:gd name="connsiteX8" fmla="*/ 124244 w 168154"/>
                  <a:gd name="connsiteY8" fmla="*/ 55216 h 324394"/>
                  <a:gd name="connsiteX9" fmla="*/ 117342 w 168154"/>
                  <a:gd name="connsiteY9" fmla="*/ 34510 h 324394"/>
                  <a:gd name="connsiteX10" fmla="*/ 131147 w 168154"/>
                  <a:gd name="connsiteY10" fmla="*/ 0 h 32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154" h="324394">
                    <a:moveTo>
                      <a:pt x="0" y="324394"/>
                    </a:moveTo>
                    <a:cubicBezTo>
                      <a:pt x="6592" y="307916"/>
                      <a:pt x="13825" y="282963"/>
                      <a:pt x="27610" y="269178"/>
                    </a:cubicBezTo>
                    <a:cubicBezTo>
                      <a:pt x="33476" y="263312"/>
                      <a:pt x="40736" y="258743"/>
                      <a:pt x="48317" y="255374"/>
                    </a:cubicBezTo>
                    <a:cubicBezTo>
                      <a:pt x="86394" y="238452"/>
                      <a:pt x="87127" y="243947"/>
                      <a:pt x="124244" y="234668"/>
                    </a:cubicBezTo>
                    <a:cubicBezTo>
                      <a:pt x="131302" y="232903"/>
                      <a:pt x="138049" y="230067"/>
                      <a:pt x="144951" y="227766"/>
                    </a:cubicBezTo>
                    <a:cubicBezTo>
                      <a:pt x="149553" y="220864"/>
                      <a:pt x="155046" y="214479"/>
                      <a:pt x="158756" y="207060"/>
                    </a:cubicBezTo>
                    <a:cubicBezTo>
                      <a:pt x="177080" y="170416"/>
                      <a:pt x="163852" y="113398"/>
                      <a:pt x="158756" y="82824"/>
                    </a:cubicBezTo>
                    <a:cubicBezTo>
                      <a:pt x="157392" y="74642"/>
                      <a:pt x="151429" y="67300"/>
                      <a:pt x="144951" y="62118"/>
                    </a:cubicBezTo>
                    <a:cubicBezTo>
                      <a:pt x="139270" y="57573"/>
                      <a:pt x="131146" y="57517"/>
                      <a:pt x="124244" y="55216"/>
                    </a:cubicBezTo>
                    <a:cubicBezTo>
                      <a:pt x="121943" y="48314"/>
                      <a:pt x="117342" y="41785"/>
                      <a:pt x="117342" y="34510"/>
                    </a:cubicBezTo>
                    <a:cubicBezTo>
                      <a:pt x="117342" y="11435"/>
                      <a:pt x="120174" y="10971"/>
                      <a:pt x="131147" y="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0" name="Freeform 259">
                <a:extLst>
                  <a:ext uri="{FF2B5EF4-FFF2-40B4-BE49-F238E27FC236}">
                    <a16:creationId xmlns:a16="http://schemas.microsoft.com/office/drawing/2014/main" id="{2F9D69CA-B5C7-BC93-B95F-08BC857C42E2}"/>
                  </a:ext>
                </a:extLst>
              </p:cNvPr>
              <p:cNvSpPr/>
              <p:nvPr/>
            </p:nvSpPr>
            <p:spPr>
              <a:xfrm>
                <a:off x="8149743" y="9343122"/>
                <a:ext cx="197150" cy="92986"/>
              </a:xfrm>
              <a:custGeom>
                <a:avLst/>
                <a:gdLst>
                  <a:gd name="connsiteX0" fmla="*/ 248487 w 248487"/>
                  <a:gd name="connsiteY0" fmla="*/ 103770 h 145463"/>
                  <a:gd name="connsiteX1" fmla="*/ 213975 w 248487"/>
                  <a:gd name="connsiteY1" fmla="*/ 96868 h 145463"/>
                  <a:gd name="connsiteX2" fmla="*/ 172560 w 248487"/>
                  <a:gd name="connsiteY2" fmla="*/ 110672 h 145463"/>
                  <a:gd name="connsiteX3" fmla="*/ 131146 w 248487"/>
                  <a:gd name="connsiteY3" fmla="*/ 145182 h 145463"/>
                  <a:gd name="connsiteX4" fmla="*/ 75926 w 248487"/>
                  <a:gd name="connsiteY4" fmla="*/ 138280 h 145463"/>
                  <a:gd name="connsiteX5" fmla="*/ 62121 w 248487"/>
                  <a:gd name="connsiteY5" fmla="*/ 76162 h 145463"/>
                  <a:gd name="connsiteX6" fmla="*/ 75926 w 248487"/>
                  <a:gd name="connsiteY6" fmla="*/ 20946 h 145463"/>
                  <a:gd name="connsiteX7" fmla="*/ 55219 w 248487"/>
                  <a:gd name="connsiteY7" fmla="*/ 7142 h 145463"/>
                  <a:gd name="connsiteX8" fmla="*/ 0 w 248487"/>
                  <a:gd name="connsiteY8" fmla="*/ 240 h 145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487" h="145463">
                    <a:moveTo>
                      <a:pt x="248487" y="103770"/>
                    </a:moveTo>
                    <a:cubicBezTo>
                      <a:pt x="236983" y="101469"/>
                      <a:pt x="225659" y="95806"/>
                      <a:pt x="213975" y="96868"/>
                    </a:cubicBezTo>
                    <a:cubicBezTo>
                      <a:pt x="199483" y="98185"/>
                      <a:pt x="172560" y="110672"/>
                      <a:pt x="172560" y="110672"/>
                    </a:cubicBezTo>
                    <a:cubicBezTo>
                      <a:pt x="167471" y="115760"/>
                      <a:pt x="141717" y="144221"/>
                      <a:pt x="131146" y="145182"/>
                    </a:cubicBezTo>
                    <a:cubicBezTo>
                      <a:pt x="112672" y="146861"/>
                      <a:pt x="94333" y="140581"/>
                      <a:pt x="75926" y="138280"/>
                    </a:cubicBezTo>
                    <a:cubicBezTo>
                      <a:pt x="73265" y="127636"/>
                      <a:pt x="62121" y="84919"/>
                      <a:pt x="62121" y="76162"/>
                    </a:cubicBezTo>
                    <a:cubicBezTo>
                      <a:pt x="62121" y="59508"/>
                      <a:pt x="70480" y="37283"/>
                      <a:pt x="75926" y="20946"/>
                    </a:cubicBezTo>
                    <a:cubicBezTo>
                      <a:pt x="69024" y="16345"/>
                      <a:pt x="62844" y="10410"/>
                      <a:pt x="55219" y="7142"/>
                    </a:cubicBezTo>
                    <a:cubicBezTo>
                      <a:pt x="33905" y="-1992"/>
                      <a:pt x="22326" y="240"/>
                      <a:pt x="0" y="240"/>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1" name="Freeform 260">
                <a:extLst>
                  <a:ext uri="{FF2B5EF4-FFF2-40B4-BE49-F238E27FC236}">
                    <a16:creationId xmlns:a16="http://schemas.microsoft.com/office/drawing/2014/main" id="{EF1533FE-4863-6FAE-73D2-0E9E8026687C}"/>
                  </a:ext>
                </a:extLst>
              </p:cNvPr>
              <p:cNvSpPr/>
              <p:nvPr/>
            </p:nvSpPr>
            <p:spPr>
              <a:xfrm>
                <a:off x="8391702" y="9490858"/>
                <a:ext cx="240962" cy="35297"/>
              </a:xfrm>
              <a:custGeom>
                <a:avLst/>
                <a:gdLst>
                  <a:gd name="connsiteX0" fmla="*/ 0 w 303707"/>
                  <a:gd name="connsiteY0" fmla="*/ 55216 h 55216"/>
                  <a:gd name="connsiteX1" fmla="*/ 41414 w 303707"/>
                  <a:gd name="connsiteY1" fmla="*/ 20706 h 55216"/>
                  <a:gd name="connsiteX2" fmla="*/ 89731 w 303707"/>
                  <a:gd name="connsiteY2" fmla="*/ 0 h 55216"/>
                  <a:gd name="connsiteX3" fmla="*/ 144951 w 303707"/>
                  <a:gd name="connsiteY3" fmla="*/ 6902 h 55216"/>
                  <a:gd name="connsiteX4" fmla="*/ 165658 w 303707"/>
                  <a:gd name="connsiteY4" fmla="*/ 20706 h 55216"/>
                  <a:gd name="connsiteX5" fmla="*/ 186366 w 303707"/>
                  <a:gd name="connsiteY5" fmla="*/ 27608 h 55216"/>
                  <a:gd name="connsiteX6" fmla="*/ 213975 w 303707"/>
                  <a:gd name="connsiteY6" fmla="*/ 20706 h 55216"/>
                  <a:gd name="connsiteX7" fmla="*/ 234683 w 303707"/>
                  <a:gd name="connsiteY7" fmla="*/ 34510 h 55216"/>
                  <a:gd name="connsiteX8" fmla="*/ 255390 w 303707"/>
                  <a:gd name="connsiteY8" fmla="*/ 41412 h 55216"/>
                  <a:gd name="connsiteX9" fmla="*/ 303707 w 303707"/>
                  <a:gd name="connsiteY9" fmla="*/ 41412 h 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707" h="55216">
                    <a:moveTo>
                      <a:pt x="0" y="55216"/>
                    </a:moveTo>
                    <a:cubicBezTo>
                      <a:pt x="13805" y="43713"/>
                      <a:pt x="26693" y="31010"/>
                      <a:pt x="41414" y="20706"/>
                    </a:cubicBezTo>
                    <a:cubicBezTo>
                      <a:pt x="56921" y="9852"/>
                      <a:pt x="72422" y="5769"/>
                      <a:pt x="89731" y="0"/>
                    </a:cubicBezTo>
                    <a:cubicBezTo>
                      <a:pt x="108138" y="2301"/>
                      <a:pt x="127055" y="2022"/>
                      <a:pt x="144951" y="6902"/>
                    </a:cubicBezTo>
                    <a:cubicBezTo>
                      <a:pt x="152954" y="9085"/>
                      <a:pt x="158238" y="16996"/>
                      <a:pt x="165658" y="20706"/>
                    </a:cubicBezTo>
                    <a:cubicBezTo>
                      <a:pt x="172166" y="23960"/>
                      <a:pt x="179463" y="25307"/>
                      <a:pt x="186366" y="27608"/>
                    </a:cubicBezTo>
                    <a:cubicBezTo>
                      <a:pt x="195569" y="25307"/>
                      <a:pt x="204584" y="19365"/>
                      <a:pt x="213975" y="20706"/>
                    </a:cubicBezTo>
                    <a:cubicBezTo>
                      <a:pt x="222187" y="21879"/>
                      <a:pt x="227263" y="30800"/>
                      <a:pt x="234683" y="34510"/>
                    </a:cubicBezTo>
                    <a:cubicBezTo>
                      <a:pt x="241191" y="37764"/>
                      <a:pt x="248150" y="40688"/>
                      <a:pt x="255390" y="41412"/>
                    </a:cubicBezTo>
                    <a:cubicBezTo>
                      <a:pt x="271416" y="43014"/>
                      <a:pt x="287601" y="41412"/>
                      <a:pt x="303707" y="41412"/>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2" name="Freeform 261">
                <a:extLst>
                  <a:ext uri="{FF2B5EF4-FFF2-40B4-BE49-F238E27FC236}">
                    <a16:creationId xmlns:a16="http://schemas.microsoft.com/office/drawing/2014/main" id="{E31B10B5-10B1-6DEA-8942-247B68E47BAD}"/>
                  </a:ext>
                </a:extLst>
              </p:cNvPr>
              <p:cNvSpPr/>
              <p:nvPr/>
            </p:nvSpPr>
            <p:spPr>
              <a:xfrm>
                <a:off x="8159699" y="9495491"/>
                <a:ext cx="197152" cy="30885"/>
              </a:xfrm>
              <a:custGeom>
                <a:avLst/>
                <a:gdLst>
                  <a:gd name="connsiteX0" fmla="*/ 248488 w 248488"/>
                  <a:gd name="connsiteY0" fmla="*/ 0 h 48314"/>
                  <a:gd name="connsiteX1" fmla="*/ 186366 w 248488"/>
                  <a:gd name="connsiteY1" fmla="*/ 6902 h 48314"/>
                  <a:gd name="connsiteX2" fmla="*/ 144952 w 248488"/>
                  <a:gd name="connsiteY2" fmla="*/ 27608 h 48314"/>
                  <a:gd name="connsiteX3" fmla="*/ 82830 w 248488"/>
                  <a:gd name="connsiteY3" fmla="*/ 34510 h 48314"/>
                  <a:gd name="connsiteX4" fmla="*/ 62122 w 248488"/>
                  <a:gd name="connsiteY4" fmla="*/ 41412 h 48314"/>
                  <a:gd name="connsiteX5" fmla="*/ 0 w 248488"/>
                  <a:gd name="connsiteY5" fmla="*/ 48314 h 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8" h="48314">
                    <a:moveTo>
                      <a:pt x="248488" y="0"/>
                    </a:moveTo>
                    <a:cubicBezTo>
                      <a:pt x="227781" y="2301"/>
                      <a:pt x="206579" y="1849"/>
                      <a:pt x="186366" y="6902"/>
                    </a:cubicBezTo>
                    <a:cubicBezTo>
                      <a:pt x="90965" y="30751"/>
                      <a:pt x="233731" y="12812"/>
                      <a:pt x="144952" y="27608"/>
                    </a:cubicBezTo>
                    <a:cubicBezTo>
                      <a:pt x="124401" y="31033"/>
                      <a:pt x="103537" y="32209"/>
                      <a:pt x="82830" y="34510"/>
                    </a:cubicBezTo>
                    <a:cubicBezTo>
                      <a:pt x="75927" y="36811"/>
                      <a:pt x="69299" y="40216"/>
                      <a:pt x="62122" y="41412"/>
                    </a:cubicBezTo>
                    <a:cubicBezTo>
                      <a:pt x="41571" y="44837"/>
                      <a:pt x="0" y="48314"/>
                      <a:pt x="0" y="48314"/>
                    </a:cubicBez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3" name="Freeform 262">
                <a:extLst>
                  <a:ext uri="{FF2B5EF4-FFF2-40B4-BE49-F238E27FC236}">
                    <a16:creationId xmlns:a16="http://schemas.microsoft.com/office/drawing/2014/main" id="{B3209048-3825-0F5A-32E4-7B39A7B8EC74}"/>
                  </a:ext>
                </a:extLst>
              </p:cNvPr>
              <p:cNvSpPr/>
              <p:nvPr/>
            </p:nvSpPr>
            <p:spPr>
              <a:xfrm>
                <a:off x="8286155" y="9220618"/>
                <a:ext cx="153339" cy="163247"/>
              </a:xfrm>
              <a:custGeom>
                <a:avLst/>
                <a:gdLst>
                  <a:gd name="connsiteX0" fmla="*/ 193268 w 193268"/>
                  <a:gd name="connsiteY0" fmla="*/ 255374 h 255374"/>
                  <a:gd name="connsiteX1" fmla="*/ 151854 w 193268"/>
                  <a:gd name="connsiteY1" fmla="*/ 200158 h 255374"/>
                  <a:gd name="connsiteX2" fmla="*/ 144951 w 193268"/>
                  <a:gd name="connsiteY2" fmla="*/ 172550 h 255374"/>
                  <a:gd name="connsiteX3" fmla="*/ 138049 w 193268"/>
                  <a:gd name="connsiteY3" fmla="*/ 151844 h 255374"/>
                  <a:gd name="connsiteX4" fmla="*/ 131147 w 193268"/>
                  <a:gd name="connsiteY4" fmla="*/ 124236 h 255374"/>
                  <a:gd name="connsiteX5" fmla="*/ 89732 w 193268"/>
                  <a:gd name="connsiteY5" fmla="*/ 110432 h 255374"/>
                  <a:gd name="connsiteX6" fmla="*/ 69025 w 193268"/>
                  <a:gd name="connsiteY6" fmla="*/ 103530 h 255374"/>
                  <a:gd name="connsiteX7" fmla="*/ 6903 w 193268"/>
                  <a:gd name="connsiteY7" fmla="*/ 103530 h 255374"/>
                  <a:gd name="connsiteX8" fmla="*/ 0 w 193268"/>
                  <a:gd name="connsiteY8" fmla="*/ 82824 h 255374"/>
                  <a:gd name="connsiteX9" fmla="*/ 6903 w 193268"/>
                  <a:gd name="connsiteY9" fmla="*/ 48314 h 255374"/>
                  <a:gd name="connsiteX10" fmla="*/ 13805 w 193268"/>
                  <a:gd name="connsiteY10" fmla="*/ 27608 h 255374"/>
                  <a:gd name="connsiteX11" fmla="*/ 69025 w 193268"/>
                  <a:gd name="connsiteY11" fmla="*/ 13804 h 255374"/>
                  <a:gd name="connsiteX12" fmla="*/ 89732 w 193268"/>
                  <a:gd name="connsiteY12" fmla="*/ 0 h 25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268" h="255374">
                    <a:moveTo>
                      <a:pt x="193268" y="255374"/>
                    </a:moveTo>
                    <a:cubicBezTo>
                      <a:pt x="190500" y="251914"/>
                      <a:pt x="156925" y="211990"/>
                      <a:pt x="151854" y="200158"/>
                    </a:cubicBezTo>
                    <a:cubicBezTo>
                      <a:pt x="148117" y="191439"/>
                      <a:pt x="147557" y="181671"/>
                      <a:pt x="144951" y="172550"/>
                    </a:cubicBezTo>
                    <a:cubicBezTo>
                      <a:pt x="142952" y="165555"/>
                      <a:pt x="140048" y="158839"/>
                      <a:pt x="138049" y="151844"/>
                    </a:cubicBezTo>
                    <a:cubicBezTo>
                      <a:pt x="135443" y="142723"/>
                      <a:pt x="138349" y="130409"/>
                      <a:pt x="131147" y="124236"/>
                    </a:cubicBezTo>
                    <a:cubicBezTo>
                      <a:pt x="120098" y="114766"/>
                      <a:pt x="103537" y="115033"/>
                      <a:pt x="89732" y="110432"/>
                    </a:cubicBezTo>
                    <a:lnTo>
                      <a:pt x="69025" y="103530"/>
                    </a:lnTo>
                    <a:cubicBezTo>
                      <a:pt x="51732" y="106988"/>
                      <a:pt x="24449" y="117566"/>
                      <a:pt x="6903" y="103530"/>
                    </a:cubicBezTo>
                    <a:cubicBezTo>
                      <a:pt x="1222" y="98985"/>
                      <a:pt x="2301" y="89726"/>
                      <a:pt x="0" y="82824"/>
                    </a:cubicBezTo>
                    <a:cubicBezTo>
                      <a:pt x="2301" y="71321"/>
                      <a:pt x="4058" y="59695"/>
                      <a:pt x="6903" y="48314"/>
                    </a:cubicBezTo>
                    <a:cubicBezTo>
                      <a:pt x="8668" y="41256"/>
                      <a:pt x="7445" y="31141"/>
                      <a:pt x="13805" y="27608"/>
                    </a:cubicBezTo>
                    <a:cubicBezTo>
                      <a:pt x="30391" y="18394"/>
                      <a:pt x="69025" y="13804"/>
                      <a:pt x="69025" y="13804"/>
                    </a:cubicBezTo>
                    <a:lnTo>
                      <a:pt x="89732" y="0"/>
                    </a:lnTo>
                  </a:path>
                </a:pathLst>
              </a:custGeom>
              <a:solidFill>
                <a:srgbClr val="C00000"/>
              </a:solidFill>
              <a:ln w="12700" cmpd="sng">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64" name="Oval 263">
                <a:extLst>
                  <a:ext uri="{FF2B5EF4-FFF2-40B4-BE49-F238E27FC236}">
                    <a16:creationId xmlns:a16="http://schemas.microsoft.com/office/drawing/2014/main" id="{977018A6-42DC-35DE-FE12-4F8FD36ABC73}"/>
                  </a:ext>
                </a:extLst>
              </p:cNvPr>
              <p:cNvSpPr/>
              <p:nvPr/>
            </p:nvSpPr>
            <p:spPr>
              <a:xfrm>
                <a:off x="8301815" y="9190217"/>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5" name="Oval 264">
                <a:extLst>
                  <a:ext uri="{FF2B5EF4-FFF2-40B4-BE49-F238E27FC236}">
                    <a16:creationId xmlns:a16="http://schemas.microsoft.com/office/drawing/2014/main" id="{699CFB21-6F1B-3087-71A5-4D568683A21A}"/>
                  </a:ext>
                </a:extLst>
              </p:cNvPr>
              <p:cNvSpPr/>
              <p:nvPr/>
            </p:nvSpPr>
            <p:spPr>
              <a:xfrm>
                <a:off x="8390622" y="9297379"/>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6" name="Oval 265">
                <a:extLst>
                  <a:ext uri="{FF2B5EF4-FFF2-40B4-BE49-F238E27FC236}">
                    <a16:creationId xmlns:a16="http://schemas.microsoft.com/office/drawing/2014/main" id="{91AB0572-D6BF-5CFD-7D8A-FFA1F0C08E42}"/>
                  </a:ext>
                </a:extLst>
              </p:cNvPr>
              <p:cNvSpPr/>
              <p:nvPr/>
            </p:nvSpPr>
            <p:spPr>
              <a:xfrm>
                <a:off x="8320963" y="9353148"/>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7" name="Oval 266">
                <a:extLst>
                  <a:ext uri="{FF2B5EF4-FFF2-40B4-BE49-F238E27FC236}">
                    <a16:creationId xmlns:a16="http://schemas.microsoft.com/office/drawing/2014/main" id="{E317168A-2ED3-2A8B-4340-55304BE75158}"/>
                  </a:ext>
                </a:extLst>
              </p:cNvPr>
              <p:cNvSpPr/>
              <p:nvPr/>
            </p:nvSpPr>
            <p:spPr>
              <a:xfrm>
                <a:off x="8602792" y="9511706"/>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8" name="Oval 267">
                <a:extLst>
                  <a:ext uri="{FF2B5EF4-FFF2-40B4-BE49-F238E27FC236}">
                    <a16:creationId xmlns:a16="http://schemas.microsoft.com/office/drawing/2014/main" id="{E396C485-A0BE-63EE-5D94-A985ABA72FFE}"/>
                  </a:ext>
                </a:extLst>
              </p:cNvPr>
              <p:cNvSpPr/>
              <p:nvPr/>
            </p:nvSpPr>
            <p:spPr>
              <a:xfrm>
                <a:off x="8465192" y="9461434"/>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69" name="Oval 268">
                <a:extLst>
                  <a:ext uri="{FF2B5EF4-FFF2-40B4-BE49-F238E27FC236}">
                    <a16:creationId xmlns:a16="http://schemas.microsoft.com/office/drawing/2014/main" id="{A987F5EC-F898-D75F-5656-4504F4DCE2C5}"/>
                  </a:ext>
                </a:extLst>
              </p:cNvPr>
              <p:cNvSpPr/>
              <p:nvPr/>
            </p:nvSpPr>
            <p:spPr>
              <a:xfrm>
                <a:off x="8400702" y="9550769"/>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0" name="Oval 269">
                <a:extLst>
                  <a:ext uri="{FF2B5EF4-FFF2-40B4-BE49-F238E27FC236}">
                    <a16:creationId xmlns:a16="http://schemas.microsoft.com/office/drawing/2014/main" id="{F858E9D5-27A3-2C9C-B809-DA231F955BD1}"/>
                  </a:ext>
                </a:extLst>
              </p:cNvPr>
              <p:cNvSpPr/>
              <p:nvPr/>
            </p:nvSpPr>
            <p:spPr>
              <a:xfrm>
                <a:off x="8157671" y="9495863"/>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1" name="Oval 270">
                <a:extLst>
                  <a:ext uri="{FF2B5EF4-FFF2-40B4-BE49-F238E27FC236}">
                    <a16:creationId xmlns:a16="http://schemas.microsoft.com/office/drawing/2014/main" id="{14312258-94DD-F6D3-69BC-A54C770D4E56}"/>
                  </a:ext>
                </a:extLst>
              </p:cNvPr>
              <p:cNvSpPr/>
              <p:nvPr/>
            </p:nvSpPr>
            <p:spPr>
              <a:xfrm>
                <a:off x="8538859" y="9474480"/>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2" name="Oval 271">
                <a:extLst>
                  <a:ext uri="{FF2B5EF4-FFF2-40B4-BE49-F238E27FC236}">
                    <a16:creationId xmlns:a16="http://schemas.microsoft.com/office/drawing/2014/main" id="{D8DC60B3-329F-F805-810F-76C8B2A981FD}"/>
                  </a:ext>
                </a:extLst>
              </p:cNvPr>
              <p:cNvSpPr/>
              <p:nvPr/>
            </p:nvSpPr>
            <p:spPr>
              <a:xfrm>
                <a:off x="8210213" y="9388468"/>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3" name="Oval 272">
                <a:extLst>
                  <a:ext uri="{FF2B5EF4-FFF2-40B4-BE49-F238E27FC236}">
                    <a16:creationId xmlns:a16="http://schemas.microsoft.com/office/drawing/2014/main" id="{72E56249-73D8-D937-1329-5CB217EBD1BF}"/>
                  </a:ext>
                </a:extLst>
              </p:cNvPr>
              <p:cNvSpPr/>
              <p:nvPr/>
            </p:nvSpPr>
            <p:spPr>
              <a:xfrm>
                <a:off x="8480108" y="9334046"/>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4" name="Oval 273">
                <a:extLst>
                  <a:ext uri="{FF2B5EF4-FFF2-40B4-BE49-F238E27FC236}">
                    <a16:creationId xmlns:a16="http://schemas.microsoft.com/office/drawing/2014/main" id="{DD132281-DE33-F0BB-3975-8489F4012460}"/>
                  </a:ext>
                </a:extLst>
              </p:cNvPr>
              <p:cNvSpPr/>
              <p:nvPr/>
            </p:nvSpPr>
            <p:spPr>
              <a:xfrm>
                <a:off x="8540807" y="9567474"/>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5" name="Oval 274">
                <a:extLst>
                  <a:ext uri="{FF2B5EF4-FFF2-40B4-BE49-F238E27FC236}">
                    <a16:creationId xmlns:a16="http://schemas.microsoft.com/office/drawing/2014/main" id="{9784B4A7-F935-2612-79E7-E93CBDE39183}"/>
                  </a:ext>
                </a:extLst>
              </p:cNvPr>
              <p:cNvSpPr/>
              <p:nvPr/>
            </p:nvSpPr>
            <p:spPr>
              <a:xfrm>
                <a:off x="8350139" y="9445360"/>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6" name="Oval 275">
                <a:extLst>
                  <a:ext uri="{FF2B5EF4-FFF2-40B4-BE49-F238E27FC236}">
                    <a16:creationId xmlns:a16="http://schemas.microsoft.com/office/drawing/2014/main" id="{E937CA6E-106D-C238-939C-8A6CA0D502D6}"/>
                  </a:ext>
                </a:extLst>
              </p:cNvPr>
              <p:cNvSpPr/>
              <p:nvPr/>
            </p:nvSpPr>
            <p:spPr>
              <a:xfrm>
                <a:off x="8336212" y="9487985"/>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7" name="Oval 276">
                <a:extLst>
                  <a:ext uri="{FF2B5EF4-FFF2-40B4-BE49-F238E27FC236}">
                    <a16:creationId xmlns:a16="http://schemas.microsoft.com/office/drawing/2014/main" id="{4D350A40-0D2A-544D-D55A-20ECD19E7813}"/>
                  </a:ext>
                </a:extLst>
              </p:cNvPr>
              <p:cNvSpPr/>
              <p:nvPr/>
            </p:nvSpPr>
            <p:spPr>
              <a:xfrm>
                <a:off x="8319015" y="9407521"/>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8" name="Oval 277">
                <a:extLst>
                  <a:ext uri="{FF2B5EF4-FFF2-40B4-BE49-F238E27FC236}">
                    <a16:creationId xmlns:a16="http://schemas.microsoft.com/office/drawing/2014/main" id="{0468CB27-4494-81C0-EFF1-78EE56FB344F}"/>
                  </a:ext>
                </a:extLst>
              </p:cNvPr>
              <p:cNvSpPr/>
              <p:nvPr/>
            </p:nvSpPr>
            <p:spPr>
              <a:xfrm>
                <a:off x="8465192" y="9250332"/>
                <a:ext cx="37836" cy="29225"/>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8" name="Group 7">
              <a:extLst>
                <a:ext uri="{FF2B5EF4-FFF2-40B4-BE49-F238E27FC236}">
                  <a16:creationId xmlns:a16="http://schemas.microsoft.com/office/drawing/2014/main" id="{BE8B716C-A763-1972-4EF3-A1F53DE4D07D}"/>
                </a:ext>
              </a:extLst>
            </p:cNvPr>
            <p:cNvGrpSpPr/>
            <p:nvPr/>
          </p:nvGrpSpPr>
          <p:grpSpPr>
            <a:xfrm>
              <a:off x="8409089" y="2759131"/>
              <a:ext cx="2775566" cy="1652400"/>
              <a:chOff x="8311118" y="2682929"/>
              <a:chExt cx="2775566" cy="1652400"/>
            </a:xfrm>
          </p:grpSpPr>
          <p:sp>
            <p:nvSpPr>
              <p:cNvPr id="205" name="TextBox 204">
                <a:extLst>
                  <a:ext uri="{FF2B5EF4-FFF2-40B4-BE49-F238E27FC236}">
                    <a16:creationId xmlns:a16="http://schemas.microsoft.com/office/drawing/2014/main" id="{EAD88DDD-86E6-013E-2A87-69C2E199D1B1}"/>
                  </a:ext>
                </a:extLst>
              </p:cNvPr>
              <p:cNvSpPr txBox="1"/>
              <p:nvPr/>
            </p:nvSpPr>
            <p:spPr>
              <a:xfrm>
                <a:off x="8311118" y="3656729"/>
                <a:ext cx="482824" cy="307777"/>
              </a:xfrm>
              <a:prstGeom prst="rect">
                <a:avLst/>
              </a:prstGeom>
              <a:noFill/>
            </p:spPr>
            <p:txBody>
              <a:bodyPr wrap="none" rtlCol="0">
                <a:spAutoFit/>
              </a:bodyPr>
              <a:lstStyle/>
              <a:p>
                <a:pPr algn="r"/>
                <a:r>
                  <a:rPr lang="en-US" sz="1400">
                    <a:latin typeface="Helvetica" pitchFamily="2" charset="0"/>
                  </a:rPr>
                  <a:t>100</a:t>
                </a:r>
              </a:p>
            </p:txBody>
          </p:sp>
          <p:sp>
            <p:nvSpPr>
              <p:cNvPr id="206" name="TextBox 205">
                <a:extLst>
                  <a:ext uri="{FF2B5EF4-FFF2-40B4-BE49-F238E27FC236}">
                    <a16:creationId xmlns:a16="http://schemas.microsoft.com/office/drawing/2014/main" id="{5DACB5D3-CADD-11D8-DDB0-B842F9615D98}"/>
                  </a:ext>
                </a:extLst>
              </p:cNvPr>
              <p:cNvSpPr txBox="1"/>
              <p:nvPr/>
            </p:nvSpPr>
            <p:spPr>
              <a:xfrm>
                <a:off x="8311118" y="3171395"/>
                <a:ext cx="482824" cy="307777"/>
              </a:xfrm>
              <a:prstGeom prst="rect">
                <a:avLst/>
              </a:prstGeom>
              <a:noFill/>
            </p:spPr>
            <p:txBody>
              <a:bodyPr wrap="none" rtlCol="0">
                <a:spAutoFit/>
              </a:bodyPr>
              <a:lstStyle/>
              <a:p>
                <a:pPr algn="r"/>
                <a:r>
                  <a:rPr lang="en-US" sz="1400">
                    <a:latin typeface="Helvetica" pitchFamily="2" charset="0"/>
                  </a:rPr>
                  <a:t>200</a:t>
                </a:r>
              </a:p>
            </p:txBody>
          </p:sp>
          <p:sp>
            <p:nvSpPr>
              <p:cNvPr id="207" name="TextBox 206">
                <a:extLst>
                  <a:ext uri="{FF2B5EF4-FFF2-40B4-BE49-F238E27FC236}">
                    <a16:creationId xmlns:a16="http://schemas.microsoft.com/office/drawing/2014/main" id="{BF6D5FC0-5487-443C-D884-9B92078C0372}"/>
                  </a:ext>
                </a:extLst>
              </p:cNvPr>
              <p:cNvSpPr txBox="1"/>
              <p:nvPr/>
            </p:nvSpPr>
            <p:spPr>
              <a:xfrm>
                <a:off x="8311118" y="2686661"/>
                <a:ext cx="482824" cy="307777"/>
              </a:xfrm>
              <a:prstGeom prst="rect">
                <a:avLst/>
              </a:prstGeom>
              <a:noFill/>
            </p:spPr>
            <p:txBody>
              <a:bodyPr wrap="none" rtlCol="0">
                <a:spAutoFit/>
              </a:bodyPr>
              <a:lstStyle/>
              <a:p>
                <a:pPr algn="r"/>
                <a:r>
                  <a:rPr lang="en-US" sz="1400">
                    <a:latin typeface="Helvetica" pitchFamily="2" charset="0"/>
                  </a:rPr>
                  <a:t>300</a:t>
                </a:r>
              </a:p>
            </p:txBody>
          </p:sp>
          <p:pic>
            <p:nvPicPr>
              <p:cNvPr id="279" name="Picture 278" descr="A graph of a number of people&#10;&#10;AI-generated content may be incorrect.">
                <a:extLst>
                  <a:ext uri="{FF2B5EF4-FFF2-40B4-BE49-F238E27FC236}">
                    <a16:creationId xmlns:a16="http://schemas.microsoft.com/office/drawing/2014/main" id="{1CD3143D-B0BD-D32D-527F-EDE5CC68E7FE}"/>
                  </a:ext>
                </a:extLst>
              </p:cNvPr>
              <p:cNvPicPr>
                <a:picLocks noChangeAspect="1"/>
              </p:cNvPicPr>
              <p:nvPr/>
            </p:nvPicPr>
            <p:blipFill>
              <a:blip r:embed="rId6">
                <a:extLst>
                  <a:ext uri="{28A0092B-C50C-407E-A947-70E740481C1C}">
                    <a14:useLocalDpi xmlns:a14="http://schemas.microsoft.com/office/drawing/2010/main" val="0"/>
                  </a:ext>
                </a:extLst>
              </a:blip>
              <a:srcRect l="8351" t="8586" r="12586" b="11685"/>
              <a:stretch>
                <a:fillRect/>
              </a:stretch>
            </p:blipFill>
            <p:spPr>
              <a:xfrm>
                <a:off x="8737511" y="2682929"/>
                <a:ext cx="2349173" cy="1652400"/>
              </a:xfrm>
              <a:prstGeom prst="rect">
                <a:avLst/>
              </a:prstGeom>
            </p:spPr>
          </p:pic>
        </p:grpSp>
        <p:grpSp>
          <p:nvGrpSpPr>
            <p:cNvPr id="17" name="Group 16">
              <a:extLst>
                <a:ext uri="{FF2B5EF4-FFF2-40B4-BE49-F238E27FC236}">
                  <a16:creationId xmlns:a16="http://schemas.microsoft.com/office/drawing/2014/main" id="{7CF0F3BA-087C-E2D9-D86C-EECAD22A823C}"/>
                </a:ext>
              </a:extLst>
            </p:cNvPr>
            <p:cNvGrpSpPr/>
            <p:nvPr/>
          </p:nvGrpSpPr>
          <p:grpSpPr>
            <a:xfrm>
              <a:off x="5617436" y="2521770"/>
              <a:ext cx="826066" cy="1623356"/>
              <a:chOff x="5617437" y="595000"/>
              <a:chExt cx="826066" cy="1623356"/>
            </a:xfrm>
          </p:grpSpPr>
          <p:pic>
            <p:nvPicPr>
              <p:cNvPr id="18" name="Picture 17" descr="A graph showing a number of different shades of pink&#10;&#10;AI-generated content may be incorrect.">
                <a:extLst>
                  <a:ext uri="{FF2B5EF4-FFF2-40B4-BE49-F238E27FC236}">
                    <a16:creationId xmlns:a16="http://schemas.microsoft.com/office/drawing/2014/main" id="{A5D68979-79DD-5A15-DE8E-2CE1E62EBE78}"/>
                  </a:ext>
                </a:extLst>
              </p:cNvPr>
              <p:cNvPicPr>
                <a:picLocks noChangeAspect="1"/>
              </p:cNvPicPr>
              <p:nvPr/>
            </p:nvPicPr>
            <p:blipFill>
              <a:blip r:embed="rId5">
                <a:extLst>
                  <a:ext uri="{28A0092B-C50C-407E-A947-70E740481C1C}">
                    <a14:useLocalDpi xmlns:a14="http://schemas.microsoft.com/office/drawing/2010/main" val="0"/>
                  </a:ext>
                </a:extLst>
              </a:blip>
              <a:srcRect l="90078" t="39183" r="1519" b="37318"/>
              <a:stretch>
                <a:fillRect/>
              </a:stretch>
            </p:blipFill>
            <p:spPr>
              <a:xfrm>
                <a:off x="5735932" y="846755"/>
                <a:ext cx="707571" cy="1371601"/>
              </a:xfrm>
              <a:prstGeom prst="rect">
                <a:avLst/>
              </a:prstGeom>
            </p:spPr>
          </p:pic>
          <p:sp>
            <p:nvSpPr>
              <p:cNvPr id="50" name="TextBox 49">
                <a:extLst>
                  <a:ext uri="{FF2B5EF4-FFF2-40B4-BE49-F238E27FC236}">
                    <a16:creationId xmlns:a16="http://schemas.microsoft.com/office/drawing/2014/main" id="{E4CA8415-2892-CF86-74AA-D7CC55CDB9D4}"/>
                  </a:ext>
                </a:extLst>
              </p:cNvPr>
              <p:cNvSpPr txBox="1"/>
              <p:nvPr/>
            </p:nvSpPr>
            <p:spPr>
              <a:xfrm>
                <a:off x="5617437" y="595000"/>
                <a:ext cx="801823" cy="307777"/>
              </a:xfrm>
              <a:prstGeom prst="rect">
                <a:avLst/>
              </a:prstGeom>
              <a:noFill/>
            </p:spPr>
            <p:txBody>
              <a:bodyPr wrap="none" rtlCol="0">
                <a:spAutoFit/>
              </a:bodyPr>
              <a:lstStyle/>
              <a:p>
                <a:pPr algn="ctr"/>
                <a:r>
                  <a:rPr lang="en-US" sz="1400" b="1">
                    <a:latin typeface="Helvetica" pitchFamily="2" charset="0"/>
                  </a:rPr>
                  <a:t>Grades</a:t>
                </a:r>
              </a:p>
            </p:txBody>
          </p:sp>
        </p:grpSp>
      </p:grpSp>
      <p:grpSp>
        <p:nvGrpSpPr>
          <p:cNvPr id="63" name="Group 62">
            <a:extLst>
              <a:ext uri="{FF2B5EF4-FFF2-40B4-BE49-F238E27FC236}">
                <a16:creationId xmlns:a16="http://schemas.microsoft.com/office/drawing/2014/main" id="{26CBD763-77BA-1934-4B4C-9B869CBBA3D9}"/>
              </a:ext>
            </a:extLst>
          </p:cNvPr>
          <p:cNvGrpSpPr/>
          <p:nvPr/>
        </p:nvGrpSpPr>
        <p:grpSpPr>
          <a:xfrm>
            <a:off x="943107" y="4545295"/>
            <a:ext cx="10243155" cy="1913038"/>
            <a:chOff x="943107" y="4545295"/>
            <a:chExt cx="10243155" cy="1913038"/>
          </a:xfrm>
        </p:grpSpPr>
        <p:sp>
          <p:nvSpPr>
            <p:cNvPr id="111" name="TextBox 110">
              <a:extLst>
                <a:ext uri="{FF2B5EF4-FFF2-40B4-BE49-F238E27FC236}">
                  <a16:creationId xmlns:a16="http://schemas.microsoft.com/office/drawing/2014/main" id="{99816490-B0D8-1E44-4BCE-33FBBBBE21D7}"/>
                </a:ext>
              </a:extLst>
            </p:cNvPr>
            <p:cNvSpPr txBox="1"/>
            <p:nvPr/>
          </p:nvSpPr>
          <p:spPr>
            <a:xfrm>
              <a:off x="943107" y="4550472"/>
              <a:ext cx="1508746" cy="307777"/>
            </a:xfrm>
            <a:prstGeom prst="rect">
              <a:avLst/>
            </a:prstGeom>
            <a:noFill/>
          </p:spPr>
          <p:txBody>
            <a:bodyPr wrap="none" rtlCol="0">
              <a:spAutoFit/>
            </a:bodyPr>
            <a:lstStyle/>
            <a:p>
              <a:r>
                <a:rPr lang="en-US" sz="1400" b="1" dirty="0">
                  <a:latin typeface="Helvetica" pitchFamily="2" charset="0"/>
                </a:rPr>
                <a:t>C) </a:t>
              </a:r>
              <a:r>
                <a:rPr lang="en-US" sz="1400" dirty="0">
                  <a:latin typeface="Helvetica" pitchFamily="2" charset="0"/>
                </a:rPr>
                <a:t>Consolidation</a:t>
              </a:r>
            </a:p>
          </p:txBody>
        </p:sp>
        <p:grpSp>
          <p:nvGrpSpPr>
            <p:cNvPr id="116" name="Group 115">
              <a:extLst>
                <a:ext uri="{FF2B5EF4-FFF2-40B4-BE49-F238E27FC236}">
                  <a16:creationId xmlns:a16="http://schemas.microsoft.com/office/drawing/2014/main" id="{96785DC2-241C-B3F5-D491-09A09B6F6737}"/>
                </a:ext>
              </a:extLst>
            </p:cNvPr>
            <p:cNvGrpSpPr/>
            <p:nvPr/>
          </p:nvGrpSpPr>
          <p:grpSpPr>
            <a:xfrm>
              <a:off x="1054226" y="4838734"/>
              <a:ext cx="1417790" cy="1345910"/>
              <a:chOff x="2474234" y="3072537"/>
              <a:chExt cx="2283366" cy="2167602"/>
            </a:xfrm>
          </p:grpSpPr>
          <p:sp>
            <p:nvSpPr>
              <p:cNvPr id="118" name="Freeform 207">
                <a:extLst>
                  <a:ext uri="{FF2B5EF4-FFF2-40B4-BE49-F238E27FC236}">
                    <a16:creationId xmlns:a16="http://schemas.microsoft.com/office/drawing/2014/main" id="{A50EF774-0FB2-F184-1DB7-C739D3F1A443}"/>
                  </a:ext>
                </a:extLst>
              </p:cNvPr>
              <p:cNvSpPr>
                <a:spLocks/>
              </p:cNvSpPr>
              <p:nvPr/>
            </p:nvSpPr>
            <p:spPr bwMode="auto">
              <a:xfrm>
                <a:off x="3068053" y="3095654"/>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19" name="Freeform 208">
                <a:extLst>
                  <a:ext uri="{FF2B5EF4-FFF2-40B4-BE49-F238E27FC236}">
                    <a16:creationId xmlns:a16="http://schemas.microsoft.com/office/drawing/2014/main" id="{86E86891-2552-409B-B057-CF7DCCF5D1A5}"/>
                  </a:ext>
                </a:extLst>
              </p:cNvPr>
              <p:cNvSpPr>
                <a:spLocks/>
              </p:cNvSpPr>
              <p:nvPr/>
            </p:nvSpPr>
            <p:spPr bwMode="auto">
              <a:xfrm>
                <a:off x="3617883" y="3072537"/>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0" name="Freeform 209">
                <a:extLst>
                  <a:ext uri="{FF2B5EF4-FFF2-40B4-BE49-F238E27FC236}">
                    <a16:creationId xmlns:a16="http://schemas.microsoft.com/office/drawing/2014/main" id="{907E1930-093D-581D-396D-C3836065491A}"/>
                  </a:ext>
                </a:extLst>
              </p:cNvPr>
              <p:cNvSpPr>
                <a:spLocks/>
              </p:cNvSpPr>
              <p:nvPr/>
            </p:nvSpPr>
            <p:spPr bwMode="auto">
              <a:xfrm>
                <a:off x="3068053" y="3095654"/>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121" name="Freeform 211">
                <a:extLst>
                  <a:ext uri="{FF2B5EF4-FFF2-40B4-BE49-F238E27FC236}">
                    <a16:creationId xmlns:a16="http://schemas.microsoft.com/office/drawing/2014/main" id="{EBC87A41-867E-8FDB-6FCC-CD6FDB63985A}"/>
                  </a:ext>
                </a:extLst>
              </p:cNvPr>
              <p:cNvSpPr>
                <a:spLocks/>
              </p:cNvSpPr>
              <p:nvPr/>
            </p:nvSpPr>
            <p:spPr bwMode="auto">
              <a:xfrm>
                <a:off x="3185406" y="3611121"/>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2" name="Freeform 212">
                <a:extLst>
                  <a:ext uri="{FF2B5EF4-FFF2-40B4-BE49-F238E27FC236}">
                    <a16:creationId xmlns:a16="http://schemas.microsoft.com/office/drawing/2014/main" id="{1E8936A9-2ED2-289A-6951-AB2B748C1383}"/>
                  </a:ext>
                </a:extLst>
              </p:cNvPr>
              <p:cNvSpPr>
                <a:spLocks/>
              </p:cNvSpPr>
              <p:nvPr/>
            </p:nvSpPr>
            <p:spPr bwMode="auto">
              <a:xfrm>
                <a:off x="3585281" y="3611121"/>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3" name="Freeform 216">
                <a:extLst>
                  <a:ext uri="{FF2B5EF4-FFF2-40B4-BE49-F238E27FC236}">
                    <a16:creationId xmlns:a16="http://schemas.microsoft.com/office/drawing/2014/main" id="{AC40F608-34E7-1D9A-833A-9805AFB8016E}"/>
                  </a:ext>
                </a:extLst>
              </p:cNvPr>
              <p:cNvSpPr>
                <a:spLocks/>
              </p:cNvSpPr>
              <p:nvPr/>
            </p:nvSpPr>
            <p:spPr bwMode="auto">
              <a:xfrm>
                <a:off x="2915927" y="3893125"/>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4" name="Freeform 218">
                <a:extLst>
                  <a:ext uri="{FF2B5EF4-FFF2-40B4-BE49-F238E27FC236}">
                    <a16:creationId xmlns:a16="http://schemas.microsoft.com/office/drawing/2014/main" id="{C6093592-F820-5737-3C00-370608842701}"/>
                  </a:ext>
                </a:extLst>
              </p:cNvPr>
              <p:cNvSpPr>
                <a:spLocks/>
              </p:cNvSpPr>
              <p:nvPr/>
            </p:nvSpPr>
            <p:spPr bwMode="auto">
              <a:xfrm>
                <a:off x="2915927" y="3893125"/>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125" name="Freeform 219">
                <a:extLst>
                  <a:ext uri="{FF2B5EF4-FFF2-40B4-BE49-F238E27FC236}">
                    <a16:creationId xmlns:a16="http://schemas.microsoft.com/office/drawing/2014/main" id="{A7B60122-247A-70CA-0DD6-AE575394F440}"/>
                  </a:ext>
                </a:extLst>
              </p:cNvPr>
              <p:cNvSpPr>
                <a:spLocks/>
              </p:cNvSpPr>
              <p:nvPr/>
            </p:nvSpPr>
            <p:spPr bwMode="auto">
              <a:xfrm>
                <a:off x="2928965" y="3937043"/>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6" name="Freeform 220">
                <a:extLst>
                  <a:ext uri="{FF2B5EF4-FFF2-40B4-BE49-F238E27FC236}">
                    <a16:creationId xmlns:a16="http://schemas.microsoft.com/office/drawing/2014/main" id="{92F9EDC2-B136-5C7A-F6B5-F157C6E5A0BE}"/>
                  </a:ext>
                </a:extLst>
              </p:cNvPr>
              <p:cNvSpPr>
                <a:spLocks/>
              </p:cNvSpPr>
              <p:nvPr/>
            </p:nvSpPr>
            <p:spPr bwMode="auto">
              <a:xfrm>
                <a:off x="2939833" y="3927798"/>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7" name="Freeform 221">
                <a:extLst>
                  <a:ext uri="{FF2B5EF4-FFF2-40B4-BE49-F238E27FC236}">
                    <a16:creationId xmlns:a16="http://schemas.microsoft.com/office/drawing/2014/main" id="{DD31966C-CC50-CEB9-4553-F7D8BB454D52}"/>
                  </a:ext>
                </a:extLst>
              </p:cNvPr>
              <p:cNvSpPr>
                <a:spLocks/>
              </p:cNvSpPr>
              <p:nvPr/>
            </p:nvSpPr>
            <p:spPr bwMode="auto">
              <a:xfrm>
                <a:off x="2928965" y="3937043"/>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128" name="Freeform 223">
                <a:extLst>
                  <a:ext uri="{FF2B5EF4-FFF2-40B4-BE49-F238E27FC236}">
                    <a16:creationId xmlns:a16="http://schemas.microsoft.com/office/drawing/2014/main" id="{7FF1A5D4-8B07-E2E1-8C11-C7C25F9AB84D}"/>
                  </a:ext>
                </a:extLst>
              </p:cNvPr>
              <p:cNvSpPr>
                <a:spLocks/>
              </p:cNvSpPr>
              <p:nvPr/>
            </p:nvSpPr>
            <p:spPr bwMode="auto">
              <a:xfrm>
                <a:off x="2959390" y="4096539"/>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29" name="Freeform 227">
                <a:extLst>
                  <a:ext uri="{FF2B5EF4-FFF2-40B4-BE49-F238E27FC236}">
                    <a16:creationId xmlns:a16="http://schemas.microsoft.com/office/drawing/2014/main" id="{3EC8C687-4210-E6DE-0B31-11414456E671}"/>
                  </a:ext>
                </a:extLst>
              </p:cNvPr>
              <p:cNvSpPr>
                <a:spLocks/>
              </p:cNvSpPr>
              <p:nvPr/>
            </p:nvSpPr>
            <p:spPr bwMode="auto">
              <a:xfrm>
                <a:off x="3928656" y="3837651"/>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0" name="Freeform 228">
                <a:extLst>
                  <a:ext uri="{FF2B5EF4-FFF2-40B4-BE49-F238E27FC236}">
                    <a16:creationId xmlns:a16="http://schemas.microsoft.com/office/drawing/2014/main" id="{10E169B1-6CA8-1080-CD84-A10147A7539C}"/>
                  </a:ext>
                </a:extLst>
              </p:cNvPr>
              <p:cNvSpPr>
                <a:spLocks/>
              </p:cNvSpPr>
              <p:nvPr/>
            </p:nvSpPr>
            <p:spPr bwMode="auto">
              <a:xfrm>
                <a:off x="3941695" y="3837651"/>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1" name="Freeform 229">
                <a:extLst>
                  <a:ext uri="{FF2B5EF4-FFF2-40B4-BE49-F238E27FC236}">
                    <a16:creationId xmlns:a16="http://schemas.microsoft.com/office/drawing/2014/main" id="{821DE407-2C5E-AB6E-7383-8145F15FCE4E}"/>
                  </a:ext>
                </a:extLst>
              </p:cNvPr>
              <p:cNvSpPr>
                <a:spLocks/>
              </p:cNvSpPr>
              <p:nvPr/>
            </p:nvSpPr>
            <p:spPr bwMode="auto">
              <a:xfrm>
                <a:off x="3928656" y="3837651"/>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132" name="Freeform 232">
                <a:extLst>
                  <a:ext uri="{FF2B5EF4-FFF2-40B4-BE49-F238E27FC236}">
                    <a16:creationId xmlns:a16="http://schemas.microsoft.com/office/drawing/2014/main" id="{46A7CCEE-B448-3A43-D995-B3CEE0F1323E}"/>
                  </a:ext>
                </a:extLst>
              </p:cNvPr>
              <p:cNvSpPr>
                <a:spLocks/>
              </p:cNvSpPr>
              <p:nvPr/>
            </p:nvSpPr>
            <p:spPr bwMode="auto">
              <a:xfrm>
                <a:off x="3917791" y="3902373"/>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133" name="Freeform 132">
                <a:extLst>
                  <a:ext uri="{FF2B5EF4-FFF2-40B4-BE49-F238E27FC236}">
                    <a16:creationId xmlns:a16="http://schemas.microsoft.com/office/drawing/2014/main" id="{EF6D70CC-B992-4C2B-AB8B-31B0C547DFC9}"/>
                  </a:ext>
                </a:extLst>
              </p:cNvPr>
              <p:cNvSpPr/>
              <p:nvPr/>
            </p:nvSpPr>
            <p:spPr>
              <a:xfrm>
                <a:off x="3679885" y="3088537"/>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34" name="Freeform 133">
                <a:extLst>
                  <a:ext uri="{FF2B5EF4-FFF2-40B4-BE49-F238E27FC236}">
                    <a16:creationId xmlns:a16="http://schemas.microsoft.com/office/drawing/2014/main" id="{E3BBE032-8592-CFFD-C7A0-9874C987676C}"/>
                  </a:ext>
                </a:extLst>
              </p:cNvPr>
              <p:cNvSpPr/>
              <p:nvPr/>
            </p:nvSpPr>
            <p:spPr>
              <a:xfrm>
                <a:off x="3693964" y="3214784"/>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35" name="Freeform 134">
                <a:extLst>
                  <a:ext uri="{FF2B5EF4-FFF2-40B4-BE49-F238E27FC236}">
                    <a16:creationId xmlns:a16="http://schemas.microsoft.com/office/drawing/2014/main" id="{B438246D-82A1-DD03-7B23-876F7EEEB545}"/>
                  </a:ext>
                </a:extLst>
              </p:cNvPr>
              <p:cNvSpPr/>
              <p:nvPr/>
            </p:nvSpPr>
            <p:spPr>
              <a:xfrm>
                <a:off x="2474234" y="3259685"/>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36" name="Freeform 135">
                <a:extLst>
                  <a:ext uri="{FF2B5EF4-FFF2-40B4-BE49-F238E27FC236}">
                    <a16:creationId xmlns:a16="http://schemas.microsoft.com/office/drawing/2014/main" id="{217274F3-E824-2005-3E62-A2CEB8BFAE9A}"/>
                  </a:ext>
                </a:extLst>
              </p:cNvPr>
              <p:cNvSpPr/>
              <p:nvPr/>
            </p:nvSpPr>
            <p:spPr>
              <a:xfrm>
                <a:off x="4138753" y="3758339"/>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37" name="Freeform 136">
                <a:extLst>
                  <a:ext uri="{FF2B5EF4-FFF2-40B4-BE49-F238E27FC236}">
                    <a16:creationId xmlns:a16="http://schemas.microsoft.com/office/drawing/2014/main" id="{8AFCCF18-8BB8-13C4-0685-B3D5AD743CB9}"/>
                  </a:ext>
                </a:extLst>
              </p:cNvPr>
              <p:cNvSpPr/>
              <p:nvPr/>
            </p:nvSpPr>
            <p:spPr>
              <a:xfrm>
                <a:off x="3079150" y="4184650"/>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8" name="Freeform 137">
                <a:extLst>
                  <a:ext uri="{FF2B5EF4-FFF2-40B4-BE49-F238E27FC236}">
                    <a16:creationId xmlns:a16="http://schemas.microsoft.com/office/drawing/2014/main" id="{40F618AB-1867-DD5C-8F9E-78F504F94B55}"/>
                  </a:ext>
                </a:extLst>
              </p:cNvPr>
              <p:cNvSpPr/>
              <p:nvPr/>
            </p:nvSpPr>
            <p:spPr>
              <a:xfrm>
                <a:off x="3715336" y="4190541"/>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9" name="Freeform 138">
                <a:extLst>
                  <a:ext uri="{FF2B5EF4-FFF2-40B4-BE49-F238E27FC236}">
                    <a16:creationId xmlns:a16="http://schemas.microsoft.com/office/drawing/2014/main" id="{A2A3005F-131F-658E-0FD1-D4E26ABA783E}"/>
                  </a:ext>
                </a:extLst>
              </p:cNvPr>
              <p:cNvSpPr/>
              <p:nvPr/>
            </p:nvSpPr>
            <p:spPr>
              <a:xfrm>
                <a:off x="2596120" y="4155198"/>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0" name="Freeform 139">
                <a:extLst>
                  <a:ext uri="{FF2B5EF4-FFF2-40B4-BE49-F238E27FC236}">
                    <a16:creationId xmlns:a16="http://schemas.microsoft.com/office/drawing/2014/main" id="{28AA093F-FC3F-2907-E347-3591A82E21B9}"/>
                  </a:ext>
                </a:extLst>
              </p:cNvPr>
              <p:cNvSpPr/>
              <p:nvPr/>
            </p:nvSpPr>
            <p:spPr>
              <a:xfrm>
                <a:off x="3709446" y="3795872"/>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1" name="Freeform 140">
                <a:extLst>
                  <a:ext uri="{FF2B5EF4-FFF2-40B4-BE49-F238E27FC236}">
                    <a16:creationId xmlns:a16="http://schemas.microsoft.com/office/drawing/2014/main" id="{0075E44C-31F5-1051-53D1-816961D1F6BA}"/>
                  </a:ext>
                </a:extLst>
              </p:cNvPr>
              <p:cNvSpPr/>
              <p:nvPr/>
            </p:nvSpPr>
            <p:spPr>
              <a:xfrm>
                <a:off x="3933020" y="3842997"/>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2" name="Freeform 141">
                <a:extLst>
                  <a:ext uri="{FF2B5EF4-FFF2-40B4-BE49-F238E27FC236}">
                    <a16:creationId xmlns:a16="http://schemas.microsoft.com/office/drawing/2014/main" id="{ABE5D57B-4182-2F18-32B4-12EB42D4F4A4}"/>
                  </a:ext>
                </a:extLst>
              </p:cNvPr>
              <p:cNvSpPr/>
              <p:nvPr/>
            </p:nvSpPr>
            <p:spPr>
              <a:xfrm>
                <a:off x="3273540" y="3642716"/>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3" name="Freeform 142">
                <a:extLst>
                  <a:ext uri="{FF2B5EF4-FFF2-40B4-BE49-F238E27FC236}">
                    <a16:creationId xmlns:a16="http://schemas.microsoft.com/office/drawing/2014/main" id="{6CDDD940-43B7-14FA-3EEE-9AE3ACA572C4}"/>
                  </a:ext>
                </a:extLst>
              </p:cNvPr>
              <p:cNvSpPr/>
              <p:nvPr/>
            </p:nvSpPr>
            <p:spPr>
              <a:xfrm>
                <a:off x="3220526" y="3949026"/>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4" name="Freeform 143">
                <a:extLst>
                  <a:ext uri="{FF2B5EF4-FFF2-40B4-BE49-F238E27FC236}">
                    <a16:creationId xmlns:a16="http://schemas.microsoft.com/office/drawing/2014/main" id="{FF60D59F-6D7F-B5A3-B484-FB0DFDF9F80F}"/>
                  </a:ext>
                </a:extLst>
              </p:cNvPr>
              <p:cNvSpPr/>
              <p:nvPr/>
            </p:nvSpPr>
            <p:spPr>
              <a:xfrm>
                <a:off x="3591634" y="3654497"/>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5" name="Freeform 144">
                <a:extLst>
                  <a:ext uri="{FF2B5EF4-FFF2-40B4-BE49-F238E27FC236}">
                    <a16:creationId xmlns:a16="http://schemas.microsoft.com/office/drawing/2014/main" id="{6223163C-229F-5514-1BDF-9BDDDB02C614}"/>
                  </a:ext>
                </a:extLst>
              </p:cNvPr>
              <p:cNvSpPr/>
              <p:nvPr/>
            </p:nvSpPr>
            <p:spPr>
              <a:xfrm>
                <a:off x="2930358" y="3398424"/>
                <a:ext cx="398014" cy="479975"/>
              </a:xfrm>
              <a:custGeom>
                <a:avLst/>
                <a:gdLst>
                  <a:gd name="connsiteX0" fmla="*/ 331975 w 331975"/>
                  <a:gd name="connsiteY0" fmla="*/ 55216 h 322093"/>
                  <a:gd name="connsiteX1" fmla="*/ 221548 w 331975"/>
                  <a:gd name="connsiteY1" fmla="*/ 36810 h 322093"/>
                  <a:gd name="connsiteX2" fmla="*/ 166334 w 331975"/>
                  <a:gd name="connsiteY2" fmla="*/ 27608 h 322093"/>
                  <a:gd name="connsiteX3" fmla="*/ 101918 w 331975"/>
                  <a:gd name="connsiteY3" fmla="*/ 36810 h 322093"/>
                  <a:gd name="connsiteX4" fmla="*/ 83513 w 331975"/>
                  <a:gd name="connsiteY4" fmla="*/ 55216 h 322093"/>
                  <a:gd name="connsiteX5" fmla="*/ 92716 w 331975"/>
                  <a:gd name="connsiteY5" fmla="*/ 110432 h 322093"/>
                  <a:gd name="connsiteX6" fmla="*/ 120323 w 331975"/>
                  <a:gd name="connsiteY6" fmla="*/ 128837 h 322093"/>
                  <a:gd name="connsiteX7" fmla="*/ 138727 w 331975"/>
                  <a:gd name="connsiteY7" fmla="*/ 156445 h 322093"/>
                  <a:gd name="connsiteX8" fmla="*/ 175536 w 331975"/>
                  <a:gd name="connsiteY8" fmla="*/ 193256 h 322093"/>
                  <a:gd name="connsiteX9" fmla="*/ 157132 w 331975"/>
                  <a:gd name="connsiteY9" fmla="*/ 220864 h 322093"/>
                  <a:gd name="connsiteX10" fmla="*/ 92716 w 331975"/>
                  <a:gd name="connsiteY10" fmla="*/ 239269 h 322093"/>
                  <a:gd name="connsiteX11" fmla="*/ 19097 w 331975"/>
                  <a:gd name="connsiteY11" fmla="*/ 220864 h 322093"/>
                  <a:gd name="connsiteX12" fmla="*/ 693 w 331975"/>
                  <a:gd name="connsiteY12" fmla="*/ 193256 h 322093"/>
                  <a:gd name="connsiteX13" fmla="*/ 37502 w 331975"/>
                  <a:gd name="connsiteY13" fmla="*/ 147242 h 322093"/>
                  <a:gd name="connsiteX14" fmla="*/ 101918 w 331975"/>
                  <a:gd name="connsiteY14" fmla="*/ 156445 h 322093"/>
                  <a:gd name="connsiteX15" fmla="*/ 175536 w 331975"/>
                  <a:gd name="connsiteY15" fmla="*/ 165648 h 322093"/>
                  <a:gd name="connsiteX16" fmla="*/ 230750 w 331975"/>
                  <a:gd name="connsiteY16" fmla="*/ 138040 h 322093"/>
                  <a:gd name="connsiteX17" fmla="*/ 249154 w 331975"/>
                  <a:gd name="connsiteY17" fmla="*/ 82824 h 322093"/>
                  <a:gd name="connsiteX18" fmla="*/ 184738 w 331975"/>
                  <a:gd name="connsiteY18" fmla="*/ 101229 h 322093"/>
                  <a:gd name="connsiteX19" fmla="*/ 203143 w 331975"/>
                  <a:gd name="connsiteY19" fmla="*/ 202458 h 322093"/>
                  <a:gd name="connsiteX20" fmla="*/ 221548 w 331975"/>
                  <a:gd name="connsiteY20" fmla="*/ 220864 h 322093"/>
                  <a:gd name="connsiteX21" fmla="*/ 230750 w 331975"/>
                  <a:gd name="connsiteY21" fmla="*/ 248472 h 322093"/>
                  <a:gd name="connsiteX22" fmla="*/ 193941 w 331975"/>
                  <a:gd name="connsiteY22" fmla="*/ 303688 h 322093"/>
                  <a:gd name="connsiteX23" fmla="*/ 166334 w 331975"/>
                  <a:gd name="connsiteY23" fmla="*/ 312890 h 322093"/>
                  <a:gd name="connsiteX24" fmla="*/ 120323 w 331975"/>
                  <a:gd name="connsiteY24" fmla="*/ 303688 h 322093"/>
                  <a:gd name="connsiteX25" fmla="*/ 111120 w 331975"/>
                  <a:gd name="connsiteY25" fmla="*/ 248472 h 322093"/>
                  <a:gd name="connsiteX26" fmla="*/ 120323 w 331975"/>
                  <a:gd name="connsiteY26" fmla="*/ 220864 h 322093"/>
                  <a:gd name="connsiteX27" fmla="*/ 92716 w 331975"/>
                  <a:gd name="connsiteY27" fmla="*/ 211661 h 322093"/>
                  <a:gd name="connsiteX28" fmla="*/ 46704 w 331975"/>
                  <a:gd name="connsiteY28" fmla="*/ 248472 h 322093"/>
                  <a:gd name="connsiteX29" fmla="*/ 46704 w 331975"/>
                  <a:gd name="connsiteY29" fmla="*/ 312890 h 322093"/>
                  <a:gd name="connsiteX30" fmla="*/ 19097 w 331975"/>
                  <a:gd name="connsiteY30" fmla="*/ 322093 h 322093"/>
                  <a:gd name="connsiteX31" fmla="*/ 693 w 331975"/>
                  <a:gd name="connsiteY31" fmla="*/ 294485 h 322093"/>
                  <a:gd name="connsiteX32" fmla="*/ 37502 w 331975"/>
                  <a:gd name="connsiteY32" fmla="*/ 257674 h 322093"/>
                  <a:gd name="connsiteX33" fmla="*/ 203143 w 331975"/>
                  <a:gd name="connsiteY33" fmla="*/ 239269 h 322093"/>
                  <a:gd name="connsiteX34" fmla="*/ 267559 w 331975"/>
                  <a:gd name="connsiteY34" fmla="*/ 220864 h 322093"/>
                  <a:gd name="connsiteX35" fmla="*/ 285964 w 331975"/>
                  <a:gd name="connsiteY35" fmla="*/ 193256 h 322093"/>
                  <a:gd name="connsiteX36" fmla="*/ 304368 w 331975"/>
                  <a:gd name="connsiteY36" fmla="*/ 174850 h 322093"/>
                  <a:gd name="connsiteX37" fmla="*/ 295166 w 331975"/>
                  <a:gd name="connsiteY37" fmla="*/ 101229 h 322093"/>
                  <a:gd name="connsiteX38" fmla="*/ 239952 w 331975"/>
                  <a:gd name="connsiteY38" fmla="*/ 119634 h 322093"/>
                  <a:gd name="connsiteX39" fmla="*/ 249154 w 331975"/>
                  <a:gd name="connsiteY39" fmla="*/ 92026 h 322093"/>
                  <a:gd name="connsiteX40" fmla="*/ 313570 w 331975"/>
                  <a:gd name="connsiteY40" fmla="*/ 64418 h 322093"/>
                  <a:gd name="connsiteX41" fmla="*/ 322773 w 331975"/>
                  <a:gd name="connsiteY41" fmla="*/ 36810 h 322093"/>
                  <a:gd name="connsiteX42" fmla="*/ 258357 w 331975"/>
                  <a:gd name="connsiteY42" fmla="*/ 0 h 322093"/>
                  <a:gd name="connsiteX43" fmla="*/ 203143 w 331975"/>
                  <a:gd name="connsiteY43" fmla="*/ 27608 h 322093"/>
                  <a:gd name="connsiteX44" fmla="*/ 184738 w 331975"/>
                  <a:gd name="connsiteY44" fmla="*/ 55216 h 322093"/>
                  <a:gd name="connsiteX45" fmla="*/ 157132 w 331975"/>
                  <a:gd name="connsiteY45" fmla="*/ 64418 h 322093"/>
                  <a:gd name="connsiteX46" fmla="*/ 693 w 331975"/>
                  <a:gd name="connsiteY46" fmla="*/ 82824 h 322093"/>
                  <a:gd name="connsiteX47" fmla="*/ 28300 w 331975"/>
                  <a:gd name="connsiteY47" fmla="*/ 138040 h 322093"/>
                  <a:gd name="connsiteX48" fmla="*/ 83513 w 331975"/>
                  <a:gd name="connsiteY48" fmla="*/ 156445 h 322093"/>
                  <a:gd name="connsiteX49" fmla="*/ 37502 w 331975"/>
                  <a:gd name="connsiteY49" fmla="*/ 193256 h 322093"/>
                  <a:gd name="connsiteX50" fmla="*/ 9895 w 331975"/>
                  <a:gd name="connsiteY50" fmla="*/ 202458 h 32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975" h="322093">
                    <a:moveTo>
                      <a:pt x="331975" y="55216"/>
                    </a:moveTo>
                    <a:lnTo>
                      <a:pt x="221548" y="36810"/>
                    </a:lnTo>
                    <a:lnTo>
                      <a:pt x="166334" y="27608"/>
                    </a:lnTo>
                    <a:cubicBezTo>
                      <a:pt x="144862" y="30675"/>
                      <a:pt x="122495" y="29951"/>
                      <a:pt x="101918" y="36810"/>
                    </a:cubicBezTo>
                    <a:cubicBezTo>
                      <a:pt x="93687" y="39554"/>
                      <a:pt x="84589" y="46607"/>
                      <a:pt x="83513" y="55216"/>
                    </a:cubicBezTo>
                    <a:cubicBezTo>
                      <a:pt x="81199" y="73731"/>
                      <a:pt x="84371" y="93743"/>
                      <a:pt x="92716" y="110432"/>
                    </a:cubicBezTo>
                    <a:cubicBezTo>
                      <a:pt x="97662" y="120324"/>
                      <a:pt x="111121" y="122702"/>
                      <a:pt x="120323" y="128837"/>
                    </a:cubicBezTo>
                    <a:cubicBezTo>
                      <a:pt x="126458" y="138040"/>
                      <a:pt x="130091" y="149536"/>
                      <a:pt x="138727" y="156445"/>
                    </a:cubicBezTo>
                    <a:cubicBezTo>
                      <a:pt x="183344" y="192141"/>
                      <a:pt x="155459" y="133020"/>
                      <a:pt x="175536" y="193256"/>
                    </a:cubicBezTo>
                    <a:cubicBezTo>
                      <a:pt x="169401" y="202459"/>
                      <a:pt x="165768" y="213955"/>
                      <a:pt x="157132" y="220864"/>
                    </a:cubicBezTo>
                    <a:cubicBezTo>
                      <a:pt x="151134" y="225663"/>
                      <a:pt x="95117" y="238669"/>
                      <a:pt x="92716" y="239269"/>
                    </a:cubicBezTo>
                    <a:cubicBezTo>
                      <a:pt x="90428" y="238811"/>
                      <a:pt x="28527" y="228409"/>
                      <a:pt x="19097" y="220864"/>
                    </a:cubicBezTo>
                    <a:cubicBezTo>
                      <a:pt x="10461" y="213955"/>
                      <a:pt x="6828" y="202459"/>
                      <a:pt x="693" y="193256"/>
                    </a:cubicBezTo>
                    <a:cubicBezTo>
                      <a:pt x="2515" y="190523"/>
                      <a:pt x="28061" y="148291"/>
                      <a:pt x="37502" y="147242"/>
                    </a:cubicBezTo>
                    <a:cubicBezTo>
                      <a:pt x="59059" y="144847"/>
                      <a:pt x="80418" y="153578"/>
                      <a:pt x="101918" y="156445"/>
                    </a:cubicBezTo>
                    <a:lnTo>
                      <a:pt x="175536" y="165648"/>
                    </a:lnTo>
                    <a:cubicBezTo>
                      <a:pt x="190578" y="160634"/>
                      <a:pt x="221362" y="153062"/>
                      <a:pt x="230750" y="138040"/>
                    </a:cubicBezTo>
                    <a:cubicBezTo>
                      <a:pt x="241032" y="121588"/>
                      <a:pt x="267976" y="78119"/>
                      <a:pt x="249154" y="82824"/>
                    </a:cubicBezTo>
                    <a:cubicBezTo>
                      <a:pt x="202934" y="94379"/>
                      <a:pt x="224343" y="88026"/>
                      <a:pt x="184738" y="101229"/>
                    </a:cubicBezTo>
                    <a:cubicBezTo>
                      <a:pt x="186006" y="111374"/>
                      <a:pt x="189705" y="180060"/>
                      <a:pt x="203143" y="202458"/>
                    </a:cubicBezTo>
                    <a:cubicBezTo>
                      <a:pt x="207607" y="209898"/>
                      <a:pt x="215413" y="214729"/>
                      <a:pt x="221548" y="220864"/>
                    </a:cubicBezTo>
                    <a:cubicBezTo>
                      <a:pt x="224615" y="230067"/>
                      <a:pt x="230750" y="238772"/>
                      <a:pt x="230750" y="248472"/>
                    </a:cubicBezTo>
                    <a:cubicBezTo>
                      <a:pt x="230750" y="270984"/>
                      <a:pt x="210540" y="292622"/>
                      <a:pt x="193941" y="303688"/>
                    </a:cubicBezTo>
                    <a:cubicBezTo>
                      <a:pt x="185870" y="309069"/>
                      <a:pt x="175536" y="309823"/>
                      <a:pt x="166334" y="312890"/>
                    </a:cubicBezTo>
                    <a:cubicBezTo>
                      <a:pt x="150997" y="309823"/>
                      <a:pt x="134699" y="309849"/>
                      <a:pt x="120323" y="303688"/>
                    </a:cubicBezTo>
                    <a:cubicBezTo>
                      <a:pt x="89984" y="290685"/>
                      <a:pt x="104173" y="272786"/>
                      <a:pt x="111120" y="248472"/>
                    </a:cubicBezTo>
                    <a:cubicBezTo>
                      <a:pt x="113785" y="239145"/>
                      <a:pt x="117255" y="230067"/>
                      <a:pt x="120323" y="220864"/>
                    </a:cubicBezTo>
                    <a:cubicBezTo>
                      <a:pt x="111121" y="217796"/>
                      <a:pt x="102416" y="211661"/>
                      <a:pt x="92716" y="211661"/>
                    </a:cubicBezTo>
                    <a:cubicBezTo>
                      <a:pt x="63084" y="211661"/>
                      <a:pt x="60836" y="227274"/>
                      <a:pt x="46704" y="248472"/>
                    </a:cubicBezTo>
                    <a:cubicBezTo>
                      <a:pt x="54172" y="270875"/>
                      <a:pt x="65737" y="289099"/>
                      <a:pt x="46704" y="312890"/>
                    </a:cubicBezTo>
                    <a:cubicBezTo>
                      <a:pt x="40644" y="320465"/>
                      <a:pt x="28299" y="319025"/>
                      <a:pt x="19097" y="322093"/>
                    </a:cubicBezTo>
                    <a:cubicBezTo>
                      <a:pt x="12962" y="312890"/>
                      <a:pt x="2511" y="305395"/>
                      <a:pt x="693" y="294485"/>
                    </a:cubicBezTo>
                    <a:cubicBezTo>
                      <a:pt x="-4215" y="265037"/>
                      <a:pt x="17869" y="262582"/>
                      <a:pt x="37502" y="257674"/>
                    </a:cubicBezTo>
                    <a:cubicBezTo>
                      <a:pt x="98104" y="242523"/>
                      <a:pt x="130891" y="244827"/>
                      <a:pt x="203143" y="239269"/>
                    </a:cubicBezTo>
                    <a:cubicBezTo>
                      <a:pt x="205545" y="238669"/>
                      <a:pt x="261560" y="225663"/>
                      <a:pt x="267559" y="220864"/>
                    </a:cubicBezTo>
                    <a:cubicBezTo>
                      <a:pt x="276196" y="213955"/>
                      <a:pt x="279055" y="201893"/>
                      <a:pt x="285964" y="193256"/>
                    </a:cubicBezTo>
                    <a:cubicBezTo>
                      <a:pt x="291384" y="186481"/>
                      <a:pt x="298233" y="180985"/>
                      <a:pt x="304368" y="174850"/>
                    </a:cubicBezTo>
                    <a:cubicBezTo>
                      <a:pt x="326270" y="109142"/>
                      <a:pt x="338915" y="130396"/>
                      <a:pt x="295166" y="101229"/>
                    </a:cubicBezTo>
                    <a:cubicBezTo>
                      <a:pt x="276761" y="107364"/>
                      <a:pt x="233817" y="138039"/>
                      <a:pt x="239952" y="119634"/>
                    </a:cubicBezTo>
                    <a:cubicBezTo>
                      <a:pt x="243019" y="110431"/>
                      <a:pt x="242295" y="98885"/>
                      <a:pt x="249154" y="92026"/>
                    </a:cubicBezTo>
                    <a:cubicBezTo>
                      <a:pt x="260523" y="80657"/>
                      <a:pt x="297073" y="69918"/>
                      <a:pt x="313570" y="64418"/>
                    </a:cubicBezTo>
                    <a:cubicBezTo>
                      <a:pt x="316638" y="55215"/>
                      <a:pt x="327111" y="45487"/>
                      <a:pt x="322773" y="36810"/>
                    </a:cubicBezTo>
                    <a:cubicBezTo>
                      <a:pt x="311631" y="14524"/>
                      <a:pt x="279374" y="7005"/>
                      <a:pt x="258357" y="0"/>
                    </a:cubicBezTo>
                    <a:cubicBezTo>
                      <a:pt x="235901" y="7485"/>
                      <a:pt x="220984" y="9767"/>
                      <a:pt x="203143" y="27608"/>
                    </a:cubicBezTo>
                    <a:cubicBezTo>
                      <a:pt x="195322" y="35429"/>
                      <a:pt x="193374" y="48307"/>
                      <a:pt x="184738" y="55216"/>
                    </a:cubicBezTo>
                    <a:cubicBezTo>
                      <a:pt x="177164" y="61276"/>
                      <a:pt x="166675" y="62683"/>
                      <a:pt x="157132" y="64418"/>
                    </a:cubicBezTo>
                    <a:cubicBezTo>
                      <a:pt x="137257" y="68032"/>
                      <a:pt x="16772" y="81037"/>
                      <a:pt x="693" y="82824"/>
                    </a:cubicBezTo>
                    <a:cubicBezTo>
                      <a:pt x="5707" y="97867"/>
                      <a:pt x="13277" y="128650"/>
                      <a:pt x="28300" y="138040"/>
                    </a:cubicBezTo>
                    <a:cubicBezTo>
                      <a:pt x="44751" y="148322"/>
                      <a:pt x="83513" y="156445"/>
                      <a:pt x="83513" y="156445"/>
                    </a:cubicBezTo>
                    <a:cubicBezTo>
                      <a:pt x="69846" y="197450"/>
                      <a:pt x="84330" y="179876"/>
                      <a:pt x="37502" y="193256"/>
                    </a:cubicBezTo>
                    <a:cubicBezTo>
                      <a:pt x="28175" y="195921"/>
                      <a:pt x="9895" y="202458"/>
                      <a:pt x="9895" y="202458"/>
                    </a:cubicBezTo>
                  </a:path>
                </a:pathLst>
              </a:custGeom>
              <a:solidFill>
                <a:srgbClr val="C00000"/>
              </a:solid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46" name="Freeform 145">
                <a:extLst>
                  <a:ext uri="{FF2B5EF4-FFF2-40B4-BE49-F238E27FC236}">
                    <a16:creationId xmlns:a16="http://schemas.microsoft.com/office/drawing/2014/main" id="{B4675F12-5356-2123-F683-DD630B6A8C47}"/>
                  </a:ext>
                </a:extLst>
              </p:cNvPr>
              <p:cNvSpPr/>
              <p:nvPr/>
            </p:nvSpPr>
            <p:spPr>
              <a:xfrm rot="18792784">
                <a:off x="3122948" y="4491594"/>
                <a:ext cx="361831" cy="270934"/>
              </a:xfrm>
              <a:custGeom>
                <a:avLst/>
                <a:gdLst>
                  <a:gd name="connsiteX0" fmla="*/ 331975 w 331975"/>
                  <a:gd name="connsiteY0" fmla="*/ 55216 h 322093"/>
                  <a:gd name="connsiteX1" fmla="*/ 221548 w 331975"/>
                  <a:gd name="connsiteY1" fmla="*/ 36810 h 322093"/>
                  <a:gd name="connsiteX2" fmla="*/ 166334 w 331975"/>
                  <a:gd name="connsiteY2" fmla="*/ 27608 h 322093"/>
                  <a:gd name="connsiteX3" fmla="*/ 101918 w 331975"/>
                  <a:gd name="connsiteY3" fmla="*/ 36810 h 322093"/>
                  <a:gd name="connsiteX4" fmla="*/ 83513 w 331975"/>
                  <a:gd name="connsiteY4" fmla="*/ 55216 h 322093"/>
                  <a:gd name="connsiteX5" fmla="*/ 92716 w 331975"/>
                  <a:gd name="connsiteY5" fmla="*/ 110432 h 322093"/>
                  <a:gd name="connsiteX6" fmla="*/ 120323 w 331975"/>
                  <a:gd name="connsiteY6" fmla="*/ 128837 h 322093"/>
                  <a:gd name="connsiteX7" fmla="*/ 138727 w 331975"/>
                  <a:gd name="connsiteY7" fmla="*/ 156445 h 322093"/>
                  <a:gd name="connsiteX8" fmla="*/ 175536 w 331975"/>
                  <a:gd name="connsiteY8" fmla="*/ 193256 h 322093"/>
                  <a:gd name="connsiteX9" fmla="*/ 157132 w 331975"/>
                  <a:gd name="connsiteY9" fmla="*/ 220864 h 322093"/>
                  <a:gd name="connsiteX10" fmla="*/ 92716 w 331975"/>
                  <a:gd name="connsiteY10" fmla="*/ 239269 h 322093"/>
                  <a:gd name="connsiteX11" fmla="*/ 19097 w 331975"/>
                  <a:gd name="connsiteY11" fmla="*/ 220864 h 322093"/>
                  <a:gd name="connsiteX12" fmla="*/ 693 w 331975"/>
                  <a:gd name="connsiteY12" fmla="*/ 193256 h 322093"/>
                  <a:gd name="connsiteX13" fmla="*/ 37502 w 331975"/>
                  <a:gd name="connsiteY13" fmla="*/ 147242 h 322093"/>
                  <a:gd name="connsiteX14" fmla="*/ 101918 w 331975"/>
                  <a:gd name="connsiteY14" fmla="*/ 156445 h 322093"/>
                  <a:gd name="connsiteX15" fmla="*/ 175536 w 331975"/>
                  <a:gd name="connsiteY15" fmla="*/ 165648 h 322093"/>
                  <a:gd name="connsiteX16" fmla="*/ 230750 w 331975"/>
                  <a:gd name="connsiteY16" fmla="*/ 138040 h 322093"/>
                  <a:gd name="connsiteX17" fmla="*/ 249154 w 331975"/>
                  <a:gd name="connsiteY17" fmla="*/ 82824 h 322093"/>
                  <a:gd name="connsiteX18" fmla="*/ 184738 w 331975"/>
                  <a:gd name="connsiteY18" fmla="*/ 101229 h 322093"/>
                  <a:gd name="connsiteX19" fmla="*/ 203143 w 331975"/>
                  <a:gd name="connsiteY19" fmla="*/ 202458 h 322093"/>
                  <a:gd name="connsiteX20" fmla="*/ 221548 w 331975"/>
                  <a:gd name="connsiteY20" fmla="*/ 220864 h 322093"/>
                  <a:gd name="connsiteX21" fmla="*/ 230750 w 331975"/>
                  <a:gd name="connsiteY21" fmla="*/ 248472 h 322093"/>
                  <a:gd name="connsiteX22" fmla="*/ 193941 w 331975"/>
                  <a:gd name="connsiteY22" fmla="*/ 303688 h 322093"/>
                  <a:gd name="connsiteX23" fmla="*/ 166334 w 331975"/>
                  <a:gd name="connsiteY23" fmla="*/ 312890 h 322093"/>
                  <a:gd name="connsiteX24" fmla="*/ 120323 w 331975"/>
                  <a:gd name="connsiteY24" fmla="*/ 303688 h 322093"/>
                  <a:gd name="connsiteX25" fmla="*/ 111120 w 331975"/>
                  <a:gd name="connsiteY25" fmla="*/ 248472 h 322093"/>
                  <a:gd name="connsiteX26" fmla="*/ 120323 w 331975"/>
                  <a:gd name="connsiteY26" fmla="*/ 220864 h 322093"/>
                  <a:gd name="connsiteX27" fmla="*/ 92716 w 331975"/>
                  <a:gd name="connsiteY27" fmla="*/ 211661 h 322093"/>
                  <a:gd name="connsiteX28" fmla="*/ 46704 w 331975"/>
                  <a:gd name="connsiteY28" fmla="*/ 248472 h 322093"/>
                  <a:gd name="connsiteX29" fmla="*/ 46704 w 331975"/>
                  <a:gd name="connsiteY29" fmla="*/ 312890 h 322093"/>
                  <a:gd name="connsiteX30" fmla="*/ 19097 w 331975"/>
                  <a:gd name="connsiteY30" fmla="*/ 322093 h 322093"/>
                  <a:gd name="connsiteX31" fmla="*/ 693 w 331975"/>
                  <a:gd name="connsiteY31" fmla="*/ 294485 h 322093"/>
                  <a:gd name="connsiteX32" fmla="*/ 37502 w 331975"/>
                  <a:gd name="connsiteY32" fmla="*/ 257674 h 322093"/>
                  <a:gd name="connsiteX33" fmla="*/ 203143 w 331975"/>
                  <a:gd name="connsiteY33" fmla="*/ 239269 h 322093"/>
                  <a:gd name="connsiteX34" fmla="*/ 267559 w 331975"/>
                  <a:gd name="connsiteY34" fmla="*/ 220864 h 322093"/>
                  <a:gd name="connsiteX35" fmla="*/ 285964 w 331975"/>
                  <a:gd name="connsiteY35" fmla="*/ 193256 h 322093"/>
                  <a:gd name="connsiteX36" fmla="*/ 304368 w 331975"/>
                  <a:gd name="connsiteY36" fmla="*/ 174850 h 322093"/>
                  <a:gd name="connsiteX37" fmla="*/ 295166 w 331975"/>
                  <a:gd name="connsiteY37" fmla="*/ 101229 h 322093"/>
                  <a:gd name="connsiteX38" fmla="*/ 239952 w 331975"/>
                  <a:gd name="connsiteY38" fmla="*/ 119634 h 322093"/>
                  <a:gd name="connsiteX39" fmla="*/ 249154 w 331975"/>
                  <a:gd name="connsiteY39" fmla="*/ 92026 h 322093"/>
                  <a:gd name="connsiteX40" fmla="*/ 313570 w 331975"/>
                  <a:gd name="connsiteY40" fmla="*/ 64418 h 322093"/>
                  <a:gd name="connsiteX41" fmla="*/ 322773 w 331975"/>
                  <a:gd name="connsiteY41" fmla="*/ 36810 h 322093"/>
                  <a:gd name="connsiteX42" fmla="*/ 258357 w 331975"/>
                  <a:gd name="connsiteY42" fmla="*/ 0 h 322093"/>
                  <a:gd name="connsiteX43" fmla="*/ 203143 w 331975"/>
                  <a:gd name="connsiteY43" fmla="*/ 27608 h 322093"/>
                  <a:gd name="connsiteX44" fmla="*/ 184738 w 331975"/>
                  <a:gd name="connsiteY44" fmla="*/ 55216 h 322093"/>
                  <a:gd name="connsiteX45" fmla="*/ 157132 w 331975"/>
                  <a:gd name="connsiteY45" fmla="*/ 64418 h 322093"/>
                  <a:gd name="connsiteX46" fmla="*/ 693 w 331975"/>
                  <a:gd name="connsiteY46" fmla="*/ 82824 h 322093"/>
                  <a:gd name="connsiteX47" fmla="*/ 28300 w 331975"/>
                  <a:gd name="connsiteY47" fmla="*/ 138040 h 322093"/>
                  <a:gd name="connsiteX48" fmla="*/ 83513 w 331975"/>
                  <a:gd name="connsiteY48" fmla="*/ 156445 h 322093"/>
                  <a:gd name="connsiteX49" fmla="*/ 37502 w 331975"/>
                  <a:gd name="connsiteY49" fmla="*/ 193256 h 322093"/>
                  <a:gd name="connsiteX50" fmla="*/ 9895 w 331975"/>
                  <a:gd name="connsiteY50" fmla="*/ 202458 h 32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975" h="322093">
                    <a:moveTo>
                      <a:pt x="331975" y="55216"/>
                    </a:moveTo>
                    <a:lnTo>
                      <a:pt x="221548" y="36810"/>
                    </a:lnTo>
                    <a:lnTo>
                      <a:pt x="166334" y="27608"/>
                    </a:lnTo>
                    <a:cubicBezTo>
                      <a:pt x="144862" y="30675"/>
                      <a:pt x="122495" y="29951"/>
                      <a:pt x="101918" y="36810"/>
                    </a:cubicBezTo>
                    <a:cubicBezTo>
                      <a:pt x="93687" y="39554"/>
                      <a:pt x="84589" y="46607"/>
                      <a:pt x="83513" y="55216"/>
                    </a:cubicBezTo>
                    <a:cubicBezTo>
                      <a:pt x="81199" y="73731"/>
                      <a:pt x="84371" y="93743"/>
                      <a:pt x="92716" y="110432"/>
                    </a:cubicBezTo>
                    <a:cubicBezTo>
                      <a:pt x="97662" y="120324"/>
                      <a:pt x="111121" y="122702"/>
                      <a:pt x="120323" y="128837"/>
                    </a:cubicBezTo>
                    <a:cubicBezTo>
                      <a:pt x="126458" y="138040"/>
                      <a:pt x="130091" y="149536"/>
                      <a:pt x="138727" y="156445"/>
                    </a:cubicBezTo>
                    <a:cubicBezTo>
                      <a:pt x="183344" y="192141"/>
                      <a:pt x="155459" y="133020"/>
                      <a:pt x="175536" y="193256"/>
                    </a:cubicBezTo>
                    <a:cubicBezTo>
                      <a:pt x="169401" y="202459"/>
                      <a:pt x="165768" y="213955"/>
                      <a:pt x="157132" y="220864"/>
                    </a:cubicBezTo>
                    <a:cubicBezTo>
                      <a:pt x="151134" y="225663"/>
                      <a:pt x="95117" y="238669"/>
                      <a:pt x="92716" y="239269"/>
                    </a:cubicBezTo>
                    <a:cubicBezTo>
                      <a:pt x="90428" y="238811"/>
                      <a:pt x="28527" y="228409"/>
                      <a:pt x="19097" y="220864"/>
                    </a:cubicBezTo>
                    <a:cubicBezTo>
                      <a:pt x="10461" y="213955"/>
                      <a:pt x="6828" y="202459"/>
                      <a:pt x="693" y="193256"/>
                    </a:cubicBezTo>
                    <a:cubicBezTo>
                      <a:pt x="2515" y="190523"/>
                      <a:pt x="28061" y="148291"/>
                      <a:pt x="37502" y="147242"/>
                    </a:cubicBezTo>
                    <a:cubicBezTo>
                      <a:pt x="59059" y="144847"/>
                      <a:pt x="80418" y="153578"/>
                      <a:pt x="101918" y="156445"/>
                    </a:cubicBezTo>
                    <a:lnTo>
                      <a:pt x="175536" y="165648"/>
                    </a:lnTo>
                    <a:cubicBezTo>
                      <a:pt x="190578" y="160634"/>
                      <a:pt x="221362" y="153062"/>
                      <a:pt x="230750" y="138040"/>
                    </a:cubicBezTo>
                    <a:cubicBezTo>
                      <a:pt x="241032" y="121588"/>
                      <a:pt x="267976" y="78119"/>
                      <a:pt x="249154" y="82824"/>
                    </a:cubicBezTo>
                    <a:cubicBezTo>
                      <a:pt x="202934" y="94379"/>
                      <a:pt x="224343" y="88026"/>
                      <a:pt x="184738" y="101229"/>
                    </a:cubicBezTo>
                    <a:cubicBezTo>
                      <a:pt x="186006" y="111374"/>
                      <a:pt x="189705" y="180060"/>
                      <a:pt x="203143" y="202458"/>
                    </a:cubicBezTo>
                    <a:cubicBezTo>
                      <a:pt x="207607" y="209898"/>
                      <a:pt x="215413" y="214729"/>
                      <a:pt x="221548" y="220864"/>
                    </a:cubicBezTo>
                    <a:cubicBezTo>
                      <a:pt x="224615" y="230067"/>
                      <a:pt x="230750" y="238772"/>
                      <a:pt x="230750" y="248472"/>
                    </a:cubicBezTo>
                    <a:cubicBezTo>
                      <a:pt x="230750" y="270984"/>
                      <a:pt x="210540" y="292622"/>
                      <a:pt x="193941" y="303688"/>
                    </a:cubicBezTo>
                    <a:cubicBezTo>
                      <a:pt x="185870" y="309069"/>
                      <a:pt x="175536" y="309823"/>
                      <a:pt x="166334" y="312890"/>
                    </a:cubicBezTo>
                    <a:cubicBezTo>
                      <a:pt x="150997" y="309823"/>
                      <a:pt x="134699" y="309849"/>
                      <a:pt x="120323" y="303688"/>
                    </a:cubicBezTo>
                    <a:cubicBezTo>
                      <a:pt x="89984" y="290685"/>
                      <a:pt x="104173" y="272786"/>
                      <a:pt x="111120" y="248472"/>
                    </a:cubicBezTo>
                    <a:cubicBezTo>
                      <a:pt x="113785" y="239145"/>
                      <a:pt x="117255" y="230067"/>
                      <a:pt x="120323" y="220864"/>
                    </a:cubicBezTo>
                    <a:cubicBezTo>
                      <a:pt x="111121" y="217796"/>
                      <a:pt x="102416" y="211661"/>
                      <a:pt x="92716" y="211661"/>
                    </a:cubicBezTo>
                    <a:cubicBezTo>
                      <a:pt x="63084" y="211661"/>
                      <a:pt x="60836" y="227274"/>
                      <a:pt x="46704" y="248472"/>
                    </a:cubicBezTo>
                    <a:cubicBezTo>
                      <a:pt x="54172" y="270875"/>
                      <a:pt x="65737" y="289099"/>
                      <a:pt x="46704" y="312890"/>
                    </a:cubicBezTo>
                    <a:cubicBezTo>
                      <a:pt x="40644" y="320465"/>
                      <a:pt x="28299" y="319025"/>
                      <a:pt x="19097" y="322093"/>
                    </a:cubicBezTo>
                    <a:cubicBezTo>
                      <a:pt x="12962" y="312890"/>
                      <a:pt x="2511" y="305395"/>
                      <a:pt x="693" y="294485"/>
                    </a:cubicBezTo>
                    <a:cubicBezTo>
                      <a:pt x="-4215" y="265037"/>
                      <a:pt x="17869" y="262582"/>
                      <a:pt x="37502" y="257674"/>
                    </a:cubicBezTo>
                    <a:cubicBezTo>
                      <a:pt x="98104" y="242523"/>
                      <a:pt x="130891" y="244827"/>
                      <a:pt x="203143" y="239269"/>
                    </a:cubicBezTo>
                    <a:cubicBezTo>
                      <a:pt x="205545" y="238669"/>
                      <a:pt x="261560" y="225663"/>
                      <a:pt x="267559" y="220864"/>
                    </a:cubicBezTo>
                    <a:cubicBezTo>
                      <a:pt x="276196" y="213955"/>
                      <a:pt x="279055" y="201893"/>
                      <a:pt x="285964" y="193256"/>
                    </a:cubicBezTo>
                    <a:cubicBezTo>
                      <a:pt x="291384" y="186481"/>
                      <a:pt x="298233" y="180985"/>
                      <a:pt x="304368" y="174850"/>
                    </a:cubicBezTo>
                    <a:cubicBezTo>
                      <a:pt x="326270" y="109142"/>
                      <a:pt x="338915" y="130396"/>
                      <a:pt x="295166" y="101229"/>
                    </a:cubicBezTo>
                    <a:cubicBezTo>
                      <a:pt x="276761" y="107364"/>
                      <a:pt x="233817" y="138039"/>
                      <a:pt x="239952" y="119634"/>
                    </a:cubicBezTo>
                    <a:cubicBezTo>
                      <a:pt x="243019" y="110431"/>
                      <a:pt x="242295" y="98885"/>
                      <a:pt x="249154" y="92026"/>
                    </a:cubicBezTo>
                    <a:cubicBezTo>
                      <a:pt x="260523" y="80657"/>
                      <a:pt x="297073" y="69918"/>
                      <a:pt x="313570" y="64418"/>
                    </a:cubicBezTo>
                    <a:cubicBezTo>
                      <a:pt x="316638" y="55215"/>
                      <a:pt x="327111" y="45487"/>
                      <a:pt x="322773" y="36810"/>
                    </a:cubicBezTo>
                    <a:cubicBezTo>
                      <a:pt x="311631" y="14524"/>
                      <a:pt x="279374" y="7005"/>
                      <a:pt x="258357" y="0"/>
                    </a:cubicBezTo>
                    <a:cubicBezTo>
                      <a:pt x="235901" y="7485"/>
                      <a:pt x="220984" y="9767"/>
                      <a:pt x="203143" y="27608"/>
                    </a:cubicBezTo>
                    <a:cubicBezTo>
                      <a:pt x="195322" y="35429"/>
                      <a:pt x="193374" y="48307"/>
                      <a:pt x="184738" y="55216"/>
                    </a:cubicBezTo>
                    <a:cubicBezTo>
                      <a:pt x="177164" y="61276"/>
                      <a:pt x="166675" y="62683"/>
                      <a:pt x="157132" y="64418"/>
                    </a:cubicBezTo>
                    <a:cubicBezTo>
                      <a:pt x="137257" y="68032"/>
                      <a:pt x="16772" y="81037"/>
                      <a:pt x="693" y="82824"/>
                    </a:cubicBezTo>
                    <a:cubicBezTo>
                      <a:pt x="5707" y="97867"/>
                      <a:pt x="13277" y="128650"/>
                      <a:pt x="28300" y="138040"/>
                    </a:cubicBezTo>
                    <a:cubicBezTo>
                      <a:pt x="44751" y="148322"/>
                      <a:pt x="83513" y="156445"/>
                      <a:pt x="83513" y="156445"/>
                    </a:cubicBezTo>
                    <a:cubicBezTo>
                      <a:pt x="69846" y="197450"/>
                      <a:pt x="84330" y="179876"/>
                      <a:pt x="37502" y="193256"/>
                    </a:cubicBezTo>
                    <a:cubicBezTo>
                      <a:pt x="28175" y="195921"/>
                      <a:pt x="9895" y="202458"/>
                      <a:pt x="9895" y="202458"/>
                    </a:cubicBezTo>
                  </a:path>
                </a:pathLst>
              </a:custGeom>
              <a:solidFill>
                <a:srgbClr val="C00000"/>
              </a:solid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147" name="Freeform 146">
                <a:extLst>
                  <a:ext uri="{FF2B5EF4-FFF2-40B4-BE49-F238E27FC236}">
                    <a16:creationId xmlns:a16="http://schemas.microsoft.com/office/drawing/2014/main" id="{AE5F0099-EA9F-ACAB-8ACC-6EBCAA79CB90}"/>
                  </a:ext>
                </a:extLst>
              </p:cNvPr>
              <p:cNvSpPr/>
              <p:nvPr/>
            </p:nvSpPr>
            <p:spPr>
              <a:xfrm rot="16556721">
                <a:off x="3738335" y="4470374"/>
                <a:ext cx="361831" cy="270934"/>
              </a:xfrm>
              <a:custGeom>
                <a:avLst/>
                <a:gdLst>
                  <a:gd name="connsiteX0" fmla="*/ 331975 w 331975"/>
                  <a:gd name="connsiteY0" fmla="*/ 55216 h 322093"/>
                  <a:gd name="connsiteX1" fmla="*/ 221548 w 331975"/>
                  <a:gd name="connsiteY1" fmla="*/ 36810 h 322093"/>
                  <a:gd name="connsiteX2" fmla="*/ 166334 w 331975"/>
                  <a:gd name="connsiteY2" fmla="*/ 27608 h 322093"/>
                  <a:gd name="connsiteX3" fmla="*/ 101918 w 331975"/>
                  <a:gd name="connsiteY3" fmla="*/ 36810 h 322093"/>
                  <a:gd name="connsiteX4" fmla="*/ 83513 w 331975"/>
                  <a:gd name="connsiteY4" fmla="*/ 55216 h 322093"/>
                  <a:gd name="connsiteX5" fmla="*/ 92716 w 331975"/>
                  <a:gd name="connsiteY5" fmla="*/ 110432 h 322093"/>
                  <a:gd name="connsiteX6" fmla="*/ 120323 w 331975"/>
                  <a:gd name="connsiteY6" fmla="*/ 128837 h 322093"/>
                  <a:gd name="connsiteX7" fmla="*/ 138727 w 331975"/>
                  <a:gd name="connsiteY7" fmla="*/ 156445 h 322093"/>
                  <a:gd name="connsiteX8" fmla="*/ 175536 w 331975"/>
                  <a:gd name="connsiteY8" fmla="*/ 193256 h 322093"/>
                  <a:gd name="connsiteX9" fmla="*/ 157132 w 331975"/>
                  <a:gd name="connsiteY9" fmla="*/ 220864 h 322093"/>
                  <a:gd name="connsiteX10" fmla="*/ 92716 w 331975"/>
                  <a:gd name="connsiteY10" fmla="*/ 239269 h 322093"/>
                  <a:gd name="connsiteX11" fmla="*/ 19097 w 331975"/>
                  <a:gd name="connsiteY11" fmla="*/ 220864 h 322093"/>
                  <a:gd name="connsiteX12" fmla="*/ 693 w 331975"/>
                  <a:gd name="connsiteY12" fmla="*/ 193256 h 322093"/>
                  <a:gd name="connsiteX13" fmla="*/ 37502 w 331975"/>
                  <a:gd name="connsiteY13" fmla="*/ 147242 h 322093"/>
                  <a:gd name="connsiteX14" fmla="*/ 101918 w 331975"/>
                  <a:gd name="connsiteY14" fmla="*/ 156445 h 322093"/>
                  <a:gd name="connsiteX15" fmla="*/ 175536 w 331975"/>
                  <a:gd name="connsiteY15" fmla="*/ 165648 h 322093"/>
                  <a:gd name="connsiteX16" fmla="*/ 230750 w 331975"/>
                  <a:gd name="connsiteY16" fmla="*/ 138040 h 322093"/>
                  <a:gd name="connsiteX17" fmla="*/ 249154 w 331975"/>
                  <a:gd name="connsiteY17" fmla="*/ 82824 h 322093"/>
                  <a:gd name="connsiteX18" fmla="*/ 184738 w 331975"/>
                  <a:gd name="connsiteY18" fmla="*/ 101229 h 322093"/>
                  <a:gd name="connsiteX19" fmla="*/ 203143 w 331975"/>
                  <a:gd name="connsiteY19" fmla="*/ 202458 h 322093"/>
                  <a:gd name="connsiteX20" fmla="*/ 221548 w 331975"/>
                  <a:gd name="connsiteY20" fmla="*/ 220864 h 322093"/>
                  <a:gd name="connsiteX21" fmla="*/ 230750 w 331975"/>
                  <a:gd name="connsiteY21" fmla="*/ 248472 h 322093"/>
                  <a:gd name="connsiteX22" fmla="*/ 193941 w 331975"/>
                  <a:gd name="connsiteY22" fmla="*/ 303688 h 322093"/>
                  <a:gd name="connsiteX23" fmla="*/ 166334 w 331975"/>
                  <a:gd name="connsiteY23" fmla="*/ 312890 h 322093"/>
                  <a:gd name="connsiteX24" fmla="*/ 120323 w 331975"/>
                  <a:gd name="connsiteY24" fmla="*/ 303688 h 322093"/>
                  <a:gd name="connsiteX25" fmla="*/ 111120 w 331975"/>
                  <a:gd name="connsiteY25" fmla="*/ 248472 h 322093"/>
                  <a:gd name="connsiteX26" fmla="*/ 120323 w 331975"/>
                  <a:gd name="connsiteY26" fmla="*/ 220864 h 322093"/>
                  <a:gd name="connsiteX27" fmla="*/ 92716 w 331975"/>
                  <a:gd name="connsiteY27" fmla="*/ 211661 h 322093"/>
                  <a:gd name="connsiteX28" fmla="*/ 46704 w 331975"/>
                  <a:gd name="connsiteY28" fmla="*/ 248472 h 322093"/>
                  <a:gd name="connsiteX29" fmla="*/ 46704 w 331975"/>
                  <a:gd name="connsiteY29" fmla="*/ 312890 h 322093"/>
                  <a:gd name="connsiteX30" fmla="*/ 19097 w 331975"/>
                  <a:gd name="connsiteY30" fmla="*/ 322093 h 322093"/>
                  <a:gd name="connsiteX31" fmla="*/ 693 w 331975"/>
                  <a:gd name="connsiteY31" fmla="*/ 294485 h 322093"/>
                  <a:gd name="connsiteX32" fmla="*/ 37502 w 331975"/>
                  <a:gd name="connsiteY32" fmla="*/ 257674 h 322093"/>
                  <a:gd name="connsiteX33" fmla="*/ 203143 w 331975"/>
                  <a:gd name="connsiteY33" fmla="*/ 239269 h 322093"/>
                  <a:gd name="connsiteX34" fmla="*/ 267559 w 331975"/>
                  <a:gd name="connsiteY34" fmla="*/ 220864 h 322093"/>
                  <a:gd name="connsiteX35" fmla="*/ 285964 w 331975"/>
                  <a:gd name="connsiteY35" fmla="*/ 193256 h 322093"/>
                  <a:gd name="connsiteX36" fmla="*/ 304368 w 331975"/>
                  <a:gd name="connsiteY36" fmla="*/ 174850 h 322093"/>
                  <a:gd name="connsiteX37" fmla="*/ 295166 w 331975"/>
                  <a:gd name="connsiteY37" fmla="*/ 101229 h 322093"/>
                  <a:gd name="connsiteX38" fmla="*/ 239952 w 331975"/>
                  <a:gd name="connsiteY38" fmla="*/ 119634 h 322093"/>
                  <a:gd name="connsiteX39" fmla="*/ 249154 w 331975"/>
                  <a:gd name="connsiteY39" fmla="*/ 92026 h 322093"/>
                  <a:gd name="connsiteX40" fmla="*/ 313570 w 331975"/>
                  <a:gd name="connsiteY40" fmla="*/ 64418 h 322093"/>
                  <a:gd name="connsiteX41" fmla="*/ 322773 w 331975"/>
                  <a:gd name="connsiteY41" fmla="*/ 36810 h 322093"/>
                  <a:gd name="connsiteX42" fmla="*/ 258357 w 331975"/>
                  <a:gd name="connsiteY42" fmla="*/ 0 h 322093"/>
                  <a:gd name="connsiteX43" fmla="*/ 203143 w 331975"/>
                  <a:gd name="connsiteY43" fmla="*/ 27608 h 322093"/>
                  <a:gd name="connsiteX44" fmla="*/ 184738 w 331975"/>
                  <a:gd name="connsiteY44" fmla="*/ 55216 h 322093"/>
                  <a:gd name="connsiteX45" fmla="*/ 157132 w 331975"/>
                  <a:gd name="connsiteY45" fmla="*/ 64418 h 322093"/>
                  <a:gd name="connsiteX46" fmla="*/ 693 w 331975"/>
                  <a:gd name="connsiteY46" fmla="*/ 82824 h 322093"/>
                  <a:gd name="connsiteX47" fmla="*/ 28300 w 331975"/>
                  <a:gd name="connsiteY47" fmla="*/ 138040 h 322093"/>
                  <a:gd name="connsiteX48" fmla="*/ 83513 w 331975"/>
                  <a:gd name="connsiteY48" fmla="*/ 156445 h 322093"/>
                  <a:gd name="connsiteX49" fmla="*/ 37502 w 331975"/>
                  <a:gd name="connsiteY49" fmla="*/ 193256 h 322093"/>
                  <a:gd name="connsiteX50" fmla="*/ 9895 w 331975"/>
                  <a:gd name="connsiteY50" fmla="*/ 202458 h 32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975" h="322093">
                    <a:moveTo>
                      <a:pt x="331975" y="55216"/>
                    </a:moveTo>
                    <a:lnTo>
                      <a:pt x="221548" y="36810"/>
                    </a:lnTo>
                    <a:lnTo>
                      <a:pt x="166334" y="27608"/>
                    </a:lnTo>
                    <a:cubicBezTo>
                      <a:pt x="144862" y="30675"/>
                      <a:pt x="122495" y="29951"/>
                      <a:pt x="101918" y="36810"/>
                    </a:cubicBezTo>
                    <a:cubicBezTo>
                      <a:pt x="93687" y="39554"/>
                      <a:pt x="84589" y="46607"/>
                      <a:pt x="83513" y="55216"/>
                    </a:cubicBezTo>
                    <a:cubicBezTo>
                      <a:pt x="81199" y="73731"/>
                      <a:pt x="84371" y="93743"/>
                      <a:pt x="92716" y="110432"/>
                    </a:cubicBezTo>
                    <a:cubicBezTo>
                      <a:pt x="97662" y="120324"/>
                      <a:pt x="111121" y="122702"/>
                      <a:pt x="120323" y="128837"/>
                    </a:cubicBezTo>
                    <a:cubicBezTo>
                      <a:pt x="126458" y="138040"/>
                      <a:pt x="130091" y="149536"/>
                      <a:pt x="138727" y="156445"/>
                    </a:cubicBezTo>
                    <a:cubicBezTo>
                      <a:pt x="183344" y="192141"/>
                      <a:pt x="155459" y="133020"/>
                      <a:pt x="175536" y="193256"/>
                    </a:cubicBezTo>
                    <a:cubicBezTo>
                      <a:pt x="169401" y="202459"/>
                      <a:pt x="165768" y="213955"/>
                      <a:pt x="157132" y="220864"/>
                    </a:cubicBezTo>
                    <a:cubicBezTo>
                      <a:pt x="151134" y="225663"/>
                      <a:pt x="95117" y="238669"/>
                      <a:pt x="92716" y="239269"/>
                    </a:cubicBezTo>
                    <a:cubicBezTo>
                      <a:pt x="90428" y="238811"/>
                      <a:pt x="28527" y="228409"/>
                      <a:pt x="19097" y="220864"/>
                    </a:cubicBezTo>
                    <a:cubicBezTo>
                      <a:pt x="10461" y="213955"/>
                      <a:pt x="6828" y="202459"/>
                      <a:pt x="693" y="193256"/>
                    </a:cubicBezTo>
                    <a:cubicBezTo>
                      <a:pt x="2515" y="190523"/>
                      <a:pt x="28061" y="148291"/>
                      <a:pt x="37502" y="147242"/>
                    </a:cubicBezTo>
                    <a:cubicBezTo>
                      <a:pt x="59059" y="144847"/>
                      <a:pt x="80418" y="153578"/>
                      <a:pt x="101918" y="156445"/>
                    </a:cubicBezTo>
                    <a:lnTo>
                      <a:pt x="175536" y="165648"/>
                    </a:lnTo>
                    <a:cubicBezTo>
                      <a:pt x="190578" y="160634"/>
                      <a:pt x="221362" y="153062"/>
                      <a:pt x="230750" y="138040"/>
                    </a:cubicBezTo>
                    <a:cubicBezTo>
                      <a:pt x="241032" y="121588"/>
                      <a:pt x="267976" y="78119"/>
                      <a:pt x="249154" y="82824"/>
                    </a:cubicBezTo>
                    <a:cubicBezTo>
                      <a:pt x="202934" y="94379"/>
                      <a:pt x="224343" y="88026"/>
                      <a:pt x="184738" y="101229"/>
                    </a:cubicBezTo>
                    <a:cubicBezTo>
                      <a:pt x="186006" y="111374"/>
                      <a:pt x="189705" y="180060"/>
                      <a:pt x="203143" y="202458"/>
                    </a:cubicBezTo>
                    <a:cubicBezTo>
                      <a:pt x="207607" y="209898"/>
                      <a:pt x="215413" y="214729"/>
                      <a:pt x="221548" y="220864"/>
                    </a:cubicBezTo>
                    <a:cubicBezTo>
                      <a:pt x="224615" y="230067"/>
                      <a:pt x="230750" y="238772"/>
                      <a:pt x="230750" y="248472"/>
                    </a:cubicBezTo>
                    <a:cubicBezTo>
                      <a:pt x="230750" y="270984"/>
                      <a:pt x="210540" y="292622"/>
                      <a:pt x="193941" y="303688"/>
                    </a:cubicBezTo>
                    <a:cubicBezTo>
                      <a:pt x="185870" y="309069"/>
                      <a:pt x="175536" y="309823"/>
                      <a:pt x="166334" y="312890"/>
                    </a:cubicBezTo>
                    <a:cubicBezTo>
                      <a:pt x="150997" y="309823"/>
                      <a:pt x="134699" y="309849"/>
                      <a:pt x="120323" y="303688"/>
                    </a:cubicBezTo>
                    <a:cubicBezTo>
                      <a:pt x="89984" y="290685"/>
                      <a:pt x="104173" y="272786"/>
                      <a:pt x="111120" y="248472"/>
                    </a:cubicBezTo>
                    <a:cubicBezTo>
                      <a:pt x="113785" y="239145"/>
                      <a:pt x="117255" y="230067"/>
                      <a:pt x="120323" y="220864"/>
                    </a:cubicBezTo>
                    <a:cubicBezTo>
                      <a:pt x="111121" y="217796"/>
                      <a:pt x="102416" y="211661"/>
                      <a:pt x="92716" y="211661"/>
                    </a:cubicBezTo>
                    <a:cubicBezTo>
                      <a:pt x="63084" y="211661"/>
                      <a:pt x="60836" y="227274"/>
                      <a:pt x="46704" y="248472"/>
                    </a:cubicBezTo>
                    <a:cubicBezTo>
                      <a:pt x="54172" y="270875"/>
                      <a:pt x="65737" y="289099"/>
                      <a:pt x="46704" y="312890"/>
                    </a:cubicBezTo>
                    <a:cubicBezTo>
                      <a:pt x="40644" y="320465"/>
                      <a:pt x="28299" y="319025"/>
                      <a:pt x="19097" y="322093"/>
                    </a:cubicBezTo>
                    <a:cubicBezTo>
                      <a:pt x="12962" y="312890"/>
                      <a:pt x="2511" y="305395"/>
                      <a:pt x="693" y="294485"/>
                    </a:cubicBezTo>
                    <a:cubicBezTo>
                      <a:pt x="-4215" y="265037"/>
                      <a:pt x="17869" y="262582"/>
                      <a:pt x="37502" y="257674"/>
                    </a:cubicBezTo>
                    <a:cubicBezTo>
                      <a:pt x="98104" y="242523"/>
                      <a:pt x="130891" y="244827"/>
                      <a:pt x="203143" y="239269"/>
                    </a:cubicBezTo>
                    <a:cubicBezTo>
                      <a:pt x="205545" y="238669"/>
                      <a:pt x="261560" y="225663"/>
                      <a:pt x="267559" y="220864"/>
                    </a:cubicBezTo>
                    <a:cubicBezTo>
                      <a:pt x="276196" y="213955"/>
                      <a:pt x="279055" y="201893"/>
                      <a:pt x="285964" y="193256"/>
                    </a:cubicBezTo>
                    <a:cubicBezTo>
                      <a:pt x="291384" y="186481"/>
                      <a:pt x="298233" y="180985"/>
                      <a:pt x="304368" y="174850"/>
                    </a:cubicBezTo>
                    <a:cubicBezTo>
                      <a:pt x="326270" y="109142"/>
                      <a:pt x="338915" y="130396"/>
                      <a:pt x="295166" y="101229"/>
                    </a:cubicBezTo>
                    <a:cubicBezTo>
                      <a:pt x="276761" y="107364"/>
                      <a:pt x="233817" y="138039"/>
                      <a:pt x="239952" y="119634"/>
                    </a:cubicBezTo>
                    <a:cubicBezTo>
                      <a:pt x="243019" y="110431"/>
                      <a:pt x="242295" y="98885"/>
                      <a:pt x="249154" y="92026"/>
                    </a:cubicBezTo>
                    <a:cubicBezTo>
                      <a:pt x="260523" y="80657"/>
                      <a:pt x="297073" y="69918"/>
                      <a:pt x="313570" y="64418"/>
                    </a:cubicBezTo>
                    <a:cubicBezTo>
                      <a:pt x="316638" y="55215"/>
                      <a:pt x="327111" y="45487"/>
                      <a:pt x="322773" y="36810"/>
                    </a:cubicBezTo>
                    <a:cubicBezTo>
                      <a:pt x="311631" y="14524"/>
                      <a:pt x="279374" y="7005"/>
                      <a:pt x="258357" y="0"/>
                    </a:cubicBezTo>
                    <a:cubicBezTo>
                      <a:pt x="235901" y="7485"/>
                      <a:pt x="220984" y="9767"/>
                      <a:pt x="203143" y="27608"/>
                    </a:cubicBezTo>
                    <a:cubicBezTo>
                      <a:pt x="195322" y="35429"/>
                      <a:pt x="193374" y="48307"/>
                      <a:pt x="184738" y="55216"/>
                    </a:cubicBezTo>
                    <a:cubicBezTo>
                      <a:pt x="177164" y="61276"/>
                      <a:pt x="166675" y="62683"/>
                      <a:pt x="157132" y="64418"/>
                    </a:cubicBezTo>
                    <a:cubicBezTo>
                      <a:pt x="137257" y="68032"/>
                      <a:pt x="16772" y="81037"/>
                      <a:pt x="693" y="82824"/>
                    </a:cubicBezTo>
                    <a:cubicBezTo>
                      <a:pt x="5707" y="97867"/>
                      <a:pt x="13277" y="128650"/>
                      <a:pt x="28300" y="138040"/>
                    </a:cubicBezTo>
                    <a:cubicBezTo>
                      <a:pt x="44751" y="148322"/>
                      <a:pt x="83513" y="156445"/>
                      <a:pt x="83513" y="156445"/>
                    </a:cubicBezTo>
                    <a:cubicBezTo>
                      <a:pt x="69846" y="197450"/>
                      <a:pt x="84330" y="179876"/>
                      <a:pt x="37502" y="193256"/>
                    </a:cubicBezTo>
                    <a:cubicBezTo>
                      <a:pt x="28175" y="195921"/>
                      <a:pt x="9895" y="202458"/>
                      <a:pt x="9895" y="202458"/>
                    </a:cubicBezTo>
                  </a:path>
                </a:pathLst>
              </a:custGeom>
              <a:solidFill>
                <a:srgbClr val="C00000"/>
              </a:solidFill>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grpSp>
          <p:nvGrpSpPr>
            <p:cNvPr id="149" name="Group 148">
              <a:extLst>
                <a:ext uri="{FF2B5EF4-FFF2-40B4-BE49-F238E27FC236}">
                  <a16:creationId xmlns:a16="http://schemas.microsoft.com/office/drawing/2014/main" id="{39242D8F-C843-AC47-8319-CC7CE5E477E2}"/>
                </a:ext>
              </a:extLst>
            </p:cNvPr>
            <p:cNvGrpSpPr/>
            <p:nvPr/>
          </p:nvGrpSpPr>
          <p:grpSpPr>
            <a:xfrm>
              <a:off x="2500431" y="4782047"/>
              <a:ext cx="2699317" cy="1639664"/>
              <a:chOff x="6593454" y="733422"/>
              <a:chExt cx="2699317" cy="1639664"/>
            </a:xfrm>
          </p:grpSpPr>
          <p:pic>
            <p:nvPicPr>
              <p:cNvPr id="148" name="Picture 147" descr="A graph of a number of individuals&#10;&#10;AI-generated content may be incorrect.">
                <a:extLst>
                  <a:ext uri="{FF2B5EF4-FFF2-40B4-BE49-F238E27FC236}">
                    <a16:creationId xmlns:a16="http://schemas.microsoft.com/office/drawing/2014/main" id="{CF1BDA1F-684E-72EF-4EFD-C4DD1DCC4939}"/>
                  </a:ext>
                </a:extLst>
              </p:cNvPr>
              <p:cNvPicPr>
                <a:picLocks noChangeAspect="1"/>
              </p:cNvPicPr>
              <p:nvPr/>
            </p:nvPicPr>
            <p:blipFill>
              <a:blip r:embed="rId7">
                <a:extLst>
                  <a:ext uri="{28A0092B-C50C-407E-A947-70E740481C1C}">
                    <a14:useLocalDpi xmlns:a14="http://schemas.microsoft.com/office/drawing/2010/main" val="0"/>
                  </a:ext>
                </a:extLst>
              </a:blip>
              <a:srcRect l="9855" t="10106" r="12368" b="11982"/>
              <a:stretch>
                <a:fillRect/>
              </a:stretch>
            </p:blipFill>
            <p:spPr>
              <a:xfrm>
                <a:off x="6992257" y="765629"/>
                <a:ext cx="2300514" cy="1607457"/>
              </a:xfrm>
              <a:prstGeom prst="rect">
                <a:avLst/>
              </a:prstGeom>
            </p:spPr>
          </p:pic>
          <p:sp>
            <p:nvSpPr>
              <p:cNvPr id="113" name="TextBox 112">
                <a:extLst>
                  <a:ext uri="{FF2B5EF4-FFF2-40B4-BE49-F238E27FC236}">
                    <a16:creationId xmlns:a16="http://schemas.microsoft.com/office/drawing/2014/main" id="{0FF10AFC-A9B0-FA68-2F4D-F9A06AE25969}"/>
                  </a:ext>
                </a:extLst>
              </p:cNvPr>
              <p:cNvSpPr txBox="1"/>
              <p:nvPr/>
            </p:nvSpPr>
            <p:spPr>
              <a:xfrm>
                <a:off x="6593454" y="1708023"/>
                <a:ext cx="478278" cy="307776"/>
              </a:xfrm>
              <a:prstGeom prst="rect">
                <a:avLst/>
              </a:prstGeom>
              <a:noFill/>
            </p:spPr>
            <p:txBody>
              <a:bodyPr wrap="none" rtlCol="0">
                <a:spAutoFit/>
              </a:bodyPr>
              <a:lstStyle/>
              <a:p>
                <a:pPr algn="r"/>
                <a:r>
                  <a:rPr lang="en-US" sz="1400">
                    <a:latin typeface="Helvetica" pitchFamily="2" charset="0"/>
                  </a:rPr>
                  <a:t>100</a:t>
                </a:r>
              </a:p>
            </p:txBody>
          </p:sp>
          <p:sp>
            <p:nvSpPr>
              <p:cNvPr id="114" name="TextBox 113">
                <a:extLst>
                  <a:ext uri="{FF2B5EF4-FFF2-40B4-BE49-F238E27FC236}">
                    <a16:creationId xmlns:a16="http://schemas.microsoft.com/office/drawing/2014/main" id="{EE709B1A-41F9-9EDF-7B83-B38C61E7B8F3}"/>
                  </a:ext>
                </a:extLst>
              </p:cNvPr>
              <p:cNvSpPr txBox="1"/>
              <p:nvPr/>
            </p:nvSpPr>
            <p:spPr>
              <a:xfrm>
                <a:off x="6593828" y="1222935"/>
                <a:ext cx="478278" cy="307776"/>
              </a:xfrm>
              <a:prstGeom prst="rect">
                <a:avLst/>
              </a:prstGeom>
              <a:noFill/>
            </p:spPr>
            <p:txBody>
              <a:bodyPr wrap="none" rtlCol="0">
                <a:spAutoFit/>
              </a:bodyPr>
              <a:lstStyle/>
              <a:p>
                <a:pPr algn="r"/>
                <a:r>
                  <a:rPr lang="en-US" sz="1400">
                    <a:latin typeface="Helvetica" pitchFamily="2" charset="0"/>
                  </a:rPr>
                  <a:t>200</a:t>
                </a:r>
              </a:p>
            </p:txBody>
          </p:sp>
          <p:sp>
            <p:nvSpPr>
              <p:cNvPr id="115" name="TextBox 114">
                <a:extLst>
                  <a:ext uri="{FF2B5EF4-FFF2-40B4-BE49-F238E27FC236}">
                    <a16:creationId xmlns:a16="http://schemas.microsoft.com/office/drawing/2014/main" id="{E6A152E2-7A55-8889-7E36-175DB2454E56}"/>
                  </a:ext>
                </a:extLst>
              </p:cNvPr>
              <p:cNvSpPr txBox="1"/>
              <p:nvPr/>
            </p:nvSpPr>
            <p:spPr>
              <a:xfrm>
                <a:off x="6594797" y="733422"/>
                <a:ext cx="478278" cy="307776"/>
              </a:xfrm>
              <a:prstGeom prst="rect">
                <a:avLst/>
              </a:prstGeom>
              <a:noFill/>
            </p:spPr>
            <p:txBody>
              <a:bodyPr wrap="none" rtlCol="0">
                <a:spAutoFit/>
              </a:bodyPr>
              <a:lstStyle/>
              <a:p>
                <a:pPr algn="r"/>
                <a:r>
                  <a:rPr lang="en-US" sz="1400">
                    <a:latin typeface="Helvetica" pitchFamily="2" charset="0"/>
                  </a:rPr>
                  <a:t>300</a:t>
                </a:r>
              </a:p>
            </p:txBody>
          </p:sp>
        </p:grpSp>
        <p:sp>
          <p:nvSpPr>
            <p:cNvPr id="281" name="TextBox 280">
              <a:extLst>
                <a:ext uri="{FF2B5EF4-FFF2-40B4-BE49-F238E27FC236}">
                  <a16:creationId xmlns:a16="http://schemas.microsoft.com/office/drawing/2014/main" id="{6C6890FD-FECA-ACD9-4A68-5CBF9828EC26}"/>
                </a:ext>
              </a:extLst>
            </p:cNvPr>
            <p:cNvSpPr txBox="1"/>
            <p:nvPr/>
          </p:nvSpPr>
          <p:spPr>
            <a:xfrm>
              <a:off x="6499045" y="5196262"/>
              <a:ext cx="453971" cy="307777"/>
            </a:xfrm>
            <a:prstGeom prst="rect">
              <a:avLst/>
            </a:prstGeom>
            <a:noFill/>
          </p:spPr>
          <p:txBody>
            <a:bodyPr wrap="none" rtlCol="0">
              <a:spAutoFit/>
            </a:bodyPr>
            <a:lstStyle/>
            <a:p>
              <a:pPr algn="ctr"/>
              <a:r>
                <a:rPr lang="en-US" sz="1400">
                  <a:latin typeface="Helvetica" pitchFamily="2" charset="0"/>
                </a:rPr>
                <a:t>NO</a:t>
              </a:r>
            </a:p>
          </p:txBody>
        </p:sp>
        <p:sp>
          <p:nvSpPr>
            <p:cNvPr id="282" name="TextBox 281">
              <a:extLst>
                <a:ext uri="{FF2B5EF4-FFF2-40B4-BE49-F238E27FC236}">
                  <a16:creationId xmlns:a16="http://schemas.microsoft.com/office/drawing/2014/main" id="{39754D93-DA2A-6C12-612E-AB2E3C783784}"/>
                </a:ext>
              </a:extLst>
            </p:cNvPr>
            <p:cNvSpPr txBox="1"/>
            <p:nvPr/>
          </p:nvSpPr>
          <p:spPr>
            <a:xfrm>
              <a:off x="6475789" y="4883372"/>
              <a:ext cx="545342" cy="307777"/>
            </a:xfrm>
            <a:prstGeom prst="rect">
              <a:avLst/>
            </a:prstGeom>
            <a:noFill/>
          </p:spPr>
          <p:txBody>
            <a:bodyPr wrap="none" rtlCol="0">
              <a:spAutoFit/>
            </a:bodyPr>
            <a:lstStyle/>
            <a:p>
              <a:pPr algn="ctr"/>
              <a:r>
                <a:rPr lang="en-US" sz="1400">
                  <a:latin typeface="Helvetica" pitchFamily="2" charset="0"/>
                </a:rPr>
                <a:t>YES</a:t>
              </a:r>
            </a:p>
          </p:txBody>
        </p:sp>
        <p:sp>
          <p:nvSpPr>
            <p:cNvPr id="283" name="TextBox 282">
              <a:extLst>
                <a:ext uri="{FF2B5EF4-FFF2-40B4-BE49-F238E27FC236}">
                  <a16:creationId xmlns:a16="http://schemas.microsoft.com/office/drawing/2014/main" id="{33093FE6-09E0-7F6C-F887-E29739F57B43}"/>
                </a:ext>
              </a:extLst>
            </p:cNvPr>
            <p:cNvSpPr txBox="1"/>
            <p:nvPr/>
          </p:nvSpPr>
          <p:spPr>
            <a:xfrm>
              <a:off x="6806371" y="4545295"/>
              <a:ext cx="1597403" cy="307777"/>
            </a:xfrm>
            <a:prstGeom prst="rect">
              <a:avLst/>
            </a:prstGeom>
            <a:noFill/>
          </p:spPr>
          <p:txBody>
            <a:bodyPr wrap="square" rtlCol="0">
              <a:spAutoFit/>
            </a:bodyPr>
            <a:lstStyle/>
            <a:p>
              <a:r>
                <a:rPr lang="en-US" sz="1400" b="1" dirty="0">
                  <a:latin typeface="Helvetica" pitchFamily="2" charset="0"/>
                </a:rPr>
                <a:t>F) </a:t>
              </a:r>
              <a:r>
                <a:rPr lang="en-US" sz="1400" dirty="0">
                  <a:latin typeface="Helvetica" pitchFamily="2" charset="0"/>
                </a:rPr>
                <a:t>Large nodules</a:t>
              </a:r>
            </a:p>
          </p:txBody>
        </p:sp>
        <p:grpSp>
          <p:nvGrpSpPr>
            <p:cNvPr id="288" name="Group 287">
              <a:extLst>
                <a:ext uri="{FF2B5EF4-FFF2-40B4-BE49-F238E27FC236}">
                  <a16:creationId xmlns:a16="http://schemas.microsoft.com/office/drawing/2014/main" id="{4A0C6A60-0084-4838-B001-667AFBF0AB4A}"/>
                </a:ext>
              </a:extLst>
            </p:cNvPr>
            <p:cNvGrpSpPr/>
            <p:nvPr/>
          </p:nvGrpSpPr>
          <p:grpSpPr>
            <a:xfrm>
              <a:off x="6918660" y="4840749"/>
              <a:ext cx="1417790" cy="1345910"/>
              <a:chOff x="8263715" y="5140836"/>
              <a:chExt cx="2283366" cy="2167602"/>
            </a:xfrm>
          </p:grpSpPr>
          <p:sp>
            <p:nvSpPr>
              <p:cNvPr id="297" name="Freeform 207">
                <a:extLst>
                  <a:ext uri="{FF2B5EF4-FFF2-40B4-BE49-F238E27FC236}">
                    <a16:creationId xmlns:a16="http://schemas.microsoft.com/office/drawing/2014/main" id="{53A04C3A-5660-1769-9FAE-0B13F4C08DB8}"/>
                  </a:ext>
                </a:extLst>
              </p:cNvPr>
              <p:cNvSpPr>
                <a:spLocks/>
              </p:cNvSpPr>
              <p:nvPr/>
            </p:nvSpPr>
            <p:spPr bwMode="auto">
              <a:xfrm>
                <a:off x="8857534" y="5163953"/>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98" name="Freeform 208">
                <a:extLst>
                  <a:ext uri="{FF2B5EF4-FFF2-40B4-BE49-F238E27FC236}">
                    <a16:creationId xmlns:a16="http://schemas.microsoft.com/office/drawing/2014/main" id="{83C67172-B60E-9006-B7CE-7648C85CF139}"/>
                  </a:ext>
                </a:extLst>
              </p:cNvPr>
              <p:cNvSpPr>
                <a:spLocks/>
              </p:cNvSpPr>
              <p:nvPr/>
            </p:nvSpPr>
            <p:spPr bwMode="auto">
              <a:xfrm>
                <a:off x="9407364" y="5140836"/>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299" name="Freeform 209">
                <a:extLst>
                  <a:ext uri="{FF2B5EF4-FFF2-40B4-BE49-F238E27FC236}">
                    <a16:creationId xmlns:a16="http://schemas.microsoft.com/office/drawing/2014/main" id="{DA38FAD8-6EFE-0DA8-080F-0096D883A984}"/>
                  </a:ext>
                </a:extLst>
              </p:cNvPr>
              <p:cNvSpPr>
                <a:spLocks/>
              </p:cNvSpPr>
              <p:nvPr/>
            </p:nvSpPr>
            <p:spPr bwMode="auto">
              <a:xfrm>
                <a:off x="8857534" y="5163953"/>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300" name="Freeform 211">
                <a:extLst>
                  <a:ext uri="{FF2B5EF4-FFF2-40B4-BE49-F238E27FC236}">
                    <a16:creationId xmlns:a16="http://schemas.microsoft.com/office/drawing/2014/main" id="{7B1F1C92-DD46-18D5-1464-D4BB79FD064C}"/>
                  </a:ext>
                </a:extLst>
              </p:cNvPr>
              <p:cNvSpPr>
                <a:spLocks/>
              </p:cNvSpPr>
              <p:nvPr/>
            </p:nvSpPr>
            <p:spPr bwMode="auto">
              <a:xfrm>
                <a:off x="8974887" y="5679420"/>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1" name="Freeform 212">
                <a:extLst>
                  <a:ext uri="{FF2B5EF4-FFF2-40B4-BE49-F238E27FC236}">
                    <a16:creationId xmlns:a16="http://schemas.microsoft.com/office/drawing/2014/main" id="{AE3F7C83-186D-DE4B-2453-74C00EA3D00B}"/>
                  </a:ext>
                </a:extLst>
              </p:cNvPr>
              <p:cNvSpPr>
                <a:spLocks/>
              </p:cNvSpPr>
              <p:nvPr/>
            </p:nvSpPr>
            <p:spPr bwMode="auto">
              <a:xfrm>
                <a:off x="9374762" y="5679420"/>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2" name="Freeform 216">
                <a:extLst>
                  <a:ext uri="{FF2B5EF4-FFF2-40B4-BE49-F238E27FC236}">
                    <a16:creationId xmlns:a16="http://schemas.microsoft.com/office/drawing/2014/main" id="{74ADAF85-C37F-E3E5-3243-FD2107C80BDE}"/>
                  </a:ext>
                </a:extLst>
              </p:cNvPr>
              <p:cNvSpPr>
                <a:spLocks/>
              </p:cNvSpPr>
              <p:nvPr/>
            </p:nvSpPr>
            <p:spPr bwMode="auto">
              <a:xfrm>
                <a:off x="8705408" y="5961424"/>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3" name="Freeform 218">
                <a:extLst>
                  <a:ext uri="{FF2B5EF4-FFF2-40B4-BE49-F238E27FC236}">
                    <a16:creationId xmlns:a16="http://schemas.microsoft.com/office/drawing/2014/main" id="{605DF58F-4ADF-A431-630F-E82537416799}"/>
                  </a:ext>
                </a:extLst>
              </p:cNvPr>
              <p:cNvSpPr>
                <a:spLocks/>
              </p:cNvSpPr>
              <p:nvPr/>
            </p:nvSpPr>
            <p:spPr bwMode="auto">
              <a:xfrm>
                <a:off x="8705408" y="5961424"/>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304" name="Freeform 219">
                <a:extLst>
                  <a:ext uri="{FF2B5EF4-FFF2-40B4-BE49-F238E27FC236}">
                    <a16:creationId xmlns:a16="http://schemas.microsoft.com/office/drawing/2014/main" id="{EC246EF5-EB32-A857-D260-43A2856A48E1}"/>
                  </a:ext>
                </a:extLst>
              </p:cNvPr>
              <p:cNvSpPr>
                <a:spLocks/>
              </p:cNvSpPr>
              <p:nvPr/>
            </p:nvSpPr>
            <p:spPr bwMode="auto">
              <a:xfrm>
                <a:off x="8718446" y="6005342"/>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5" name="Freeform 220">
                <a:extLst>
                  <a:ext uri="{FF2B5EF4-FFF2-40B4-BE49-F238E27FC236}">
                    <a16:creationId xmlns:a16="http://schemas.microsoft.com/office/drawing/2014/main" id="{79578A5D-2ED3-3799-C3F6-79CC9E4C591D}"/>
                  </a:ext>
                </a:extLst>
              </p:cNvPr>
              <p:cNvSpPr>
                <a:spLocks/>
              </p:cNvSpPr>
              <p:nvPr/>
            </p:nvSpPr>
            <p:spPr bwMode="auto">
              <a:xfrm>
                <a:off x="8729314" y="5996097"/>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6" name="Freeform 221">
                <a:extLst>
                  <a:ext uri="{FF2B5EF4-FFF2-40B4-BE49-F238E27FC236}">
                    <a16:creationId xmlns:a16="http://schemas.microsoft.com/office/drawing/2014/main" id="{93FD72DB-F2F3-A34C-9571-B8A977C7AAB4}"/>
                  </a:ext>
                </a:extLst>
              </p:cNvPr>
              <p:cNvSpPr>
                <a:spLocks/>
              </p:cNvSpPr>
              <p:nvPr/>
            </p:nvSpPr>
            <p:spPr bwMode="auto">
              <a:xfrm>
                <a:off x="8718446" y="6005342"/>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307" name="Freeform 223">
                <a:extLst>
                  <a:ext uri="{FF2B5EF4-FFF2-40B4-BE49-F238E27FC236}">
                    <a16:creationId xmlns:a16="http://schemas.microsoft.com/office/drawing/2014/main" id="{148D7254-5A91-F82C-5421-6D8B5D1E20D3}"/>
                  </a:ext>
                </a:extLst>
              </p:cNvPr>
              <p:cNvSpPr>
                <a:spLocks/>
              </p:cNvSpPr>
              <p:nvPr/>
            </p:nvSpPr>
            <p:spPr bwMode="auto">
              <a:xfrm>
                <a:off x="8748871" y="6164838"/>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8" name="Freeform 227">
                <a:extLst>
                  <a:ext uri="{FF2B5EF4-FFF2-40B4-BE49-F238E27FC236}">
                    <a16:creationId xmlns:a16="http://schemas.microsoft.com/office/drawing/2014/main" id="{1A1A101C-F89E-706A-7E46-38C476E10AFE}"/>
                  </a:ext>
                </a:extLst>
              </p:cNvPr>
              <p:cNvSpPr>
                <a:spLocks/>
              </p:cNvSpPr>
              <p:nvPr/>
            </p:nvSpPr>
            <p:spPr bwMode="auto">
              <a:xfrm>
                <a:off x="9718137" y="5905950"/>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09" name="Freeform 228">
                <a:extLst>
                  <a:ext uri="{FF2B5EF4-FFF2-40B4-BE49-F238E27FC236}">
                    <a16:creationId xmlns:a16="http://schemas.microsoft.com/office/drawing/2014/main" id="{9F3CC5B7-FED2-362F-9074-BCFE309C71AC}"/>
                  </a:ext>
                </a:extLst>
              </p:cNvPr>
              <p:cNvSpPr>
                <a:spLocks/>
              </p:cNvSpPr>
              <p:nvPr/>
            </p:nvSpPr>
            <p:spPr bwMode="auto">
              <a:xfrm>
                <a:off x="9731176" y="5905950"/>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0" name="Freeform 229">
                <a:extLst>
                  <a:ext uri="{FF2B5EF4-FFF2-40B4-BE49-F238E27FC236}">
                    <a16:creationId xmlns:a16="http://schemas.microsoft.com/office/drawing/2014/main" id="{852C8863-6E94-3065-887F-38C3BF1F94FA}"/>
                  </a:ext>
                </a:extLst>
              </p:cNvPr>
              <p:cNvSpPr>
                <a:spLocks/>
              </p:cNvSpPr>
              <p:nvPr/>
            </p:nvSpPr>
            <p:spPr bwMode="auto">
              <a:xfrm>
                <a:off x="9718137" y="5905950"/>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311" name="Freeform 232">
                <a:extLst>
                  <a:ext uri="{FF2B5EF4-FFF2-40B4-BE49-F238E27FC236}">
                    <a16:creationId xmlns:a16="http://schemas.microsoft.com/office/drawing/2014/main" id="{019FEE85-2031-699D-97C4-006949B655F3}"/>
                  </a:ext>
                </a:extLst>
              </p:cNvPr>
              <p:cNvSpPr>
                <a:spLocks/>
              </p:cNvSpPr>
              <p:nvPr/>
            </p:nvSpPr>
            <p:spPr bwMode="auto">
              <a:xfrm>
                <a:off x="9707272" y="5970672"/>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1400"/>
              </a:p>
            </p:txBody>
          </p:sp>
          <p:sp>
            <p:nvSpPr>
              <p:cNvPr id="312" name="Freeform 311">
                <a:extLst>
                  <a:ext uri="{FF2B5EF4-FFF2-40B4-BE49-F238E27FC236}">
                    <a16:creationId xmlns:a16="http://schemas.microsoft.com/office/drawing/2014/main" id="{FE245C62-3E76-5FF2-D95F-02FD5F133103}"/>
                  </a:ext>
                </a:extLst>
              </p:cNvPr>
              <p:cNvSpPr/>
              <p:nvPr/>
            </p:nvSpPr>
            <p:spPr>
              <a:xfrm>
                <a:off x="9469366" y="5156836"/>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13" name="Freeform 312">
                <a:extLst>
                  <a:ext uri="{FF2B5EF4-FFF2-40B4-BE49-F238E27FC236}">
                    <a16:creationId xmlns:a16="http://schemas.microsoft.com/office/drawing/2014/main" id="{AFB62C91-9787-805D-71EC-C26CA9619090}"/>
                  </a:ext>
                </a:extLst>
              </p:cNvPr>
              <p:cNvSpPr/>
              <p:nvPr/>
            </p:nvSpPr>
            <p:spPr>
              <a:xfrm>
                <a:off x="9483445" y="5283083"/>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14" name="Freeform 313">
                <a:extLst>
                  <a:ext uri="{FF2B5EF4-FFF2-40B4-BE49-F238E27FC236}">
                    <a16:creationId xmlns:a16="http://schemas.microsoft.com/office/drawing/2014/main" id="{6FADFFA7-E609-E128-E963-8E366871B712}"/>
                  </a:ext>
                </a:extLst>
              </p:cNvPr>
              <p:cNvSpPr/>
              <p:nvPr/>
            </p:nvSpPr>
            <p:spPr>
              <a:xfrm>
                <a:off x="8263715" y="5327984"/>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15" name="Freeform 314">
                <a:extLst>
                  <a:ext uri="{FF2B5EF4-FFF2-40B4-BE49-F238E27FC236}">
                    <a16:creationId xmlns:a16="http://schemas.microsoft.com/office/drawing/2014/main" id="{2E7A2F08-7BC0-E456-2432-4BA80B61DEF3}"/>
                  </a:ext>
                </a:extLst>
              </p:cNvPr>
              <p:cNvSpPr/>
              <p:nvPr/>
            </p:nvSpPr>
            <p:spPr>
              <a:xfrm>
                <a:off x="9928234" y="5826638"/>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316" name="Freeform 315">
                <a:extLst>
                  <a:ext uri="{FF2B5EF4-FFF2-40B4-BE49-F238E27FC236}">
                    <a16:creationId xmlns:a16="http://schemas.microsoft.com/office/drawing/2014/main" id="{557B2970-209F-E961-5AE5-14AB2C97CF4B}"/>
                  </a:ext>
                </a:extLst>
              </p:cNvPr>
              <p:cNvSpPr/>
              <p:nvPr/>
            </p:nvSpPr>
            <p:spPr>
              <a:xfrm>
                <a:off x="8868631" y="6252949"/>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7" name="Freeform 316">
                <a:extLst>
                  <a:ext uri="{FF2B5EF4-FFF2-40B4-BE49-F238E27FC236}">
                    <a16:creationId xmlns:a16="http://schemas.microsoft.com/office/drawing/2014/main" id="{3FA6E35F-44B8-1397-CAD5-216E37AA71E6}"/>
                  </a:ext>
                </a:extLst>
              </p:cNvPr>
              <p:cNvSpPr/>
              <p:nvPr/>
            </p:nvSpPr>
            <p:spPr>
              <a:xfrm>
                <a:off x="9504817" y="6258840"/>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8" name="Freeform 317">
                <a:extLst>
                  <a:ext uri="{FF2B5EF4-FFF2-40B4-BE49-F238E27FC236}">
                    <a16:creationId xmlns:a16="http://schemas.microsoft.com/office/drawing/2014/main" id="{C716A53D-8A8F-7A47-3B02-5A83D5A3BB4D}"/>
                  </a:ext>
                </a:extLst>
              </p:cNvPr>
              <p:cNvSpPr/>
              <p:nvPr/>
            </p:nvSpPr>
            <p:spPr>
              <a:xfrm>
                <a:off x="8385601" y="6223497"/>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9" name="Freeform 318">
                <a:extLst>
                  <a:ext uri="{FF2B5EF4-FFF2-40B4-BE49-F238E27FC236}">
                    <a16:creationId xmlns:a16="http://schemas.microsoft.com/office/drawing/2014/main" id="{E60BFBEE-5B28-3165-5CCB-1A5C1F026F34}"/>
                  </a:ext>
                </a:extLst>
              </p:cNvPr>
              <p:cNvSpPr/>
              <p:nvPr/>
            </p:nvSpPr>
            <p:spPr>
              <a:xfrm>
                <a:off x="9498927" y="5864171"/>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0" name="Freeform 319">
                <a:extLst>
                  <a:ext uri="{FF2B5EF4-FFF2-40B4-BE49-F238E27FC236}">
                    <a16:creationId xmlns:a16="http://schemas.microsoft.com/office/drawing/2014/main" id="{B05E0C22-C64B-0CAF-3342-3A750A6C06FD}"/>
                  </a:ext>
                </a:extLst>
              </p:cNvPr>
              <p:cNvSpPr/>
              <p:nvPr/>
            </p:nvSpPr>
            <p:spPr>
              <a:xfrm>
                <a:off x="9722501" y="5911296"/>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1" name="Freeform 320">
                <a:extLst>
                  <a:ext uri="{FF2B5EF4-FFF2-40B4-BE49-F238E27FC236}">
                    <a16:creationId xmlns:a16="http://schemas.microsoft.com/office/drawing/2014/main" id="{A9E0DA6C-5900-5910-16F2-DBFD9220E236}"/>
                  </a:ext>
                </a:extLst>
              </p:cNvPr>
              <p:cNvSpPr/>
              <p:nvPr/>
            </p:nvSpPr>
            <p:spPr>
              <a:xfrm>
                <a:off x="9063021" y="5711015"/>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2" name="Freeform 321">
                <a:extLst>
                  <a:ext uri="{FF2B5EF4-FFF2-40B4-BE49-F238E27FC236}">
                    <a16:creationId xmlns:a16="http://schemas.microsoft.com/office/drawing/2014/main" id="{A58532C4-E2CB-4A60-DE38-2892DD9A1013}"/>
                  </a:ext>
                </a:extLst>
              </p:cNvPr>
              <p:cNvSpPr/>
              <p:nvPr/>
            </p:nvSpPr>
            <p:spPr>
              <a:xfrm>
                <a:off x="9010007" y="6017325"/>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3" name="Freeform 322">
                <a:extLst>
                  <a:ext uri="{FF2B5EF4-FFF2-40B4-BE49-F238E27FC236}">
                    <a16:creationId xmlns:a16="http://schemas.microsoft.com/office/drawing/2014/main" id="{FF93917C-3F59-CA37-B795-FA92CBE44DC8}"/>
                  </a:ext>
                </a:extLst>
              </p:cNvPr>
              <p:cNvSpPr/>
              <p:nvPr/>
            </p:nvSpPr>
            <p:spPr>
              <a:xfrm>
                <a:off x="9381115" y="5722796"/>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4" name="Oval 323">
                <a:extLst>
                  <a:ext uri="{FF2B5EF4-FFF2-40B4-BE49-F238E27FC236}">
                    <a16:creationId xmlns:a16="http://schemas.microsoft.com/office/drawing/2014/main" id="{691DCD04-ECB7-2496-6C8B-48D320033328}"/>
                  </a:ext>
                </a:extLst>
              </p:cNvPr>
              <p:cNvSpPr/>
              <p:nvPr/>
            </p:nvSpPr>
            <p:spPr>
              <a:xfrm>
                <a:off x="8458250" y="6784025"/>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5" name="Oval 324">
                <a:extLst>
                  <a:ext uri="{FF2B5EF4-FFF2-40B4-BE49-F238E27FC236}">
                    <a16:creationId xmlns:a16="http://schemas.microsoft.com/office/drawing/2014/main" id="{19E83B1A-BBB8-731E-1014-F1DBC2E689B6}"/>
                  </a:ext>
                </a:extLst>
              </p:cNvPr>
              <p:cNvSpPr/>
              <p:nvPr/>
            </p:nvSpPr>
            <p:spPr>
              <a:xfrm>
                <a:off x="10043512" y="6394693"/>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6" name="Oval 325">
                <a:extLst>
                  <a:ext uri="{FF2B5EF4-FFF2-40B4-BE49-F238E27FC236}">
                    <a16:creationId xmlns:a16="http://schemas.microsoft.com/office/drawing/2014/main" id="{4F4450F9-8E39-8C33-EE97-23EDD35CE680}"/>
                  </a:ext>
                </a:extLst>
              </p:cNvPr>
              <p:cNvSpPr/>
              <p:nvPr/>
            </p:nvSpPr>
            <p:spPr>
              <a:xfrm>
                <a:off x="8561730" y="5888512"/>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7" name="Oval 326">
                <a:extLst>
                  <a:ext uri="{FF2B5EF4-FFF2-40B4-BE49-F238E27FC236}">
                    <a16:creationId xmlns:a16="http://schemas.microsoft.com/office/drawing/2014/main" id="{A5B1A308-74C1-1F58-29B9-4A968B652F97}"/>
                  </a:ext>
                </a:extLst>
              </p:cNvPr>
              <p:cNvSpPr/>
              <p:nvPr/>
            </p:nvSpPr>
            <p:spPr>
              <a:xfrm>
                <a:off x="8544648" y="6500127"/>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8" name="Oval 327">
                <a:extLst>
                  <a:ext uri="{FF2B5EF4-FFF2-40B4-BE49-F238E27FC236}">
                    <a16:creationId xmlns:a16="http://schemas.microsoft.com/office/drawing/2014/main" id="{400FD35C-9C9B-1B5A-BD92-E71C580F27E5}"/>
                  </a:ext>
                </a:extLst>
              </p:cNvPr>
              <p:cNvSpPr/>
              <p:nvPr/>
            </p:nvSpPr>
            <p:spPr>
              <a:xfrm>
                <a:off x="8915586" y="5499694"/>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9" name="Oval 328">
                <a:extLst>
                  <a:ext uri="{FF2B5EF4-FFF2-40B4-BE49-F238E27FC236}">
                    <a16:creationId xmlns:a16="http://schemas.microsoft.com/office/drawing/2014/main" id="{750CC03A-0990-23ED-0783-2E000D53E553}"/>
                  </a:ext>
                </a:extLst>
              </p:cNvPr>
              <p:cNvSpPr/>
              <p:nvPr/>
            </p:nvSpPr>
            <p:spPr>
              <a:xfrm>
                <a:off x="8736690" y="5673914"/>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30" name="Oval 329">
                <a:extLst>
                  <a:ext uri="{FF2B5EF4-FFF2-40B4-BE49-F238E27FC236}">
                    <a16:creationId xmlns:a16="http://schemas.microsoft.com/office/drawing/2014/main" id="{DBBB6ADD-1409-F605-162B-71CDC408169A}"/>
                  </a:ext>
                </a:extLst>
              </p:cNvPr>
              <p:cNvSpPr/>
              <p:nvPr/>
            </p:nvSpPr>
            <p:spPr>
              <a:xfrm>
                <a:off x="10136639" y="6805645"/>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31" name="Oval 330">
                <a:extLst>
                  <a:ext uri="{FF2B5EF4-FFF2-40B4-BE49-F238E27FC236}">
                    <a16:creationId xmlns:a16="http://schemas.microsoft.com/office/drawing/2014/main" id="{9B19A2CA-DCAA-4DBD-8CAE-D27E5A9E2BB3}"/>
                  </a:ext>
                </a:extLst>
              </p:cNvPr>
              <p:cNvSpPr/>
              <p:nvPr/>
            </p:nvSpPr>
            <p:spPr>
              <a:xfrm>
                <a:off x="8757970" y="6310941"/>
                <a:ext cx="147435" cy="164320"/>
              </a:xfrm>
              <a:prstGeom prst="ellipse">
                <a:avLst/>
              </a:prstGeom>
              <a:solidFill>
                <a:srgbClr val="C000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9" name="Group 8">
              <a:extLst>
                <a:ext uri="{FF2B5EF4-FFF2-40B4-BE49-F238E27FC236}">
                  <a16:creationId xmlns:a16="http://schemas.microsoft.com/office/drawing/2014/main" id="{24A7B6EF-7935-4154-91D0-9DF2C8AF0A7F}"/>
                </a:ext>
              </a:extLst>
            </p:cNvPr>
            <p:cNvGrpSpPr/>
            <p:nvPr/>
          </p:nvGrpSpPr>
          <p:grpSpPr>
            <a:xfrm>
              <a:off x="8437798" y="4791493"/>
              <a:ext cx="2748464" cy="1666840"/>
              <a:chOff x="8339827" y="4911239"/>
              <a:chExt cx="2748464" cy="1666840"/>
            </a:xfrm>
          </p:grpSpPr>
          <p:sp>
            <p:nvSpPr>
              <p:cNvPr id="285" name="TextBox 284">
                <a:extLst>
                  <a:ext uri="{FF2B5EF4-FFF2-40B4-BE49-F238E27FC236}">
                    <a16:creationId xmlns:a16="http://schemas.microsoft.com/office/drawing/2014/main" id="{CFD921E4-AF94-BAF2-BD00-44998DE2BBDD}"/>
                  </a:ext>
                </a:extLst>
              </p:cNvPr>
              <p:cNvSpPr txBox="1"/>
              <p:nvPr/>
            </p:nvSpPr>
            <p:spPr>
              <a:xfrm>
                <a:off x="8339827" y="5885840"/>
                <a:ext cx="478278" cy="307776"/>
              </a:xfrm>
              <a:prstGeom prst="rect">
                <a:avLst/>
              </a:prstGeom>
              <a:noFill/>
            </p:spPr>
            <p:txBody>
              <a:bodyPr wrap="none" rtlCol="0">
                <a:spAutoFit/>
              </a:bodyPr>
              <a:lstStyle/>
              <a:p>
                <a:r>
                  <a:rPr lang="en-US" sz="1400">
                    <a:latin typeface="Helvetica" pitchFamily="2" charset="0"/>
                  </a:rPr>
                  <a:t>100</a:t>
                </a:r>
              </a:p>
            </p:txBody>
          </p:sp>
          <p:sp>
            <p:nvSpPr>
              <p:cNvPr id="286" name="TextBox 285">
                <a:extLst>
                  <a:ext uri="{FF2B5EF4-FFF2-40B4-BE49-F238E27FC236}">
                    <a16:creationId xmlns:a16="http://schemas.microsoft.com/office/drawing/2014/main" id="{D04DDF9D-C923-6733-1652-819D6DEE4799}"/>
                  </a:ext>
                </a:extLst>
              </p:cNvPr>
              <p:cNvSpPr txBox="1"/>
              <p:nvPr/>
            </p:nvSpPr>
            <p:spPr>
              <a:xfrm>
                <a:off x="8340201" y="5400556"/>
                <a:ext cx="478278" cy="307776"/>
              </a:xfrm>
              <a:prstGeom prst="rect">
                <a:avLst/>
              </a:prstGeom>
              <a:noFill/>
            </p:spPr>
            <p:txBody>
              <a:bodyPr wrap="none" rtlCol="0">
                <a:spAutoFit/>
              </a:bodyPr>
              <a:lstStyle/>
              <a:p>
                <a:r>
                  <a:rPr lang="en-US" sz="1400">
                    <a:latin typeface="Helvetica" pitchFamily="2" charset="0"/>
                  </a:rPr>
                  <a:t>200</a:t>
                </a:r>
              </a:p>
            </p:txBody>
          </p:sp>
          <p:sp>
            <p:nvSpPr>
              <p:cNvPr id="287" name="TextBox 286">
                <a:extLst>
                  <a:ext uri="{FF2B5EF4-FFF2-40B4-BE49-F238E27FC236}">
                    <a16:creationId xmlns:a16="http://schemas.microsoft.com/office/drawing/2014/main" id="{C1DE4EC9-C2BA-A1D8-4694-996A8364D3F4}"/>
                  </a:ext>
                </a:extLst>
              </p:cNvPr>
              <p:cNvSpPr txBox="1"/>
              <p:nvPr/>
            </p:nvSpPr>
            <p:spPr>
              <a:xfrm>
                <a:off x="8341170" y="4911239"/>
                <a:ext cx="478278" cy="307776"/>
              </a:xfrm>
              <a:prstGeom prst="rect">
                <a:avLst/>
              </a:prstGeom>
              <a:noFill/>
            </p:spPr>
            <p:txBody>
              <a:bodyPr wrap="none" rtlCol="0">
                <a:spAutoFit/>
              </a:bodyPr>
              <a:lstStyle/>
              <a:p>
                <a:r>
                  <a:rPr lang="en-US" sz="1400">
                    <a:latin typeface="Helvetica" pitchFamily="2" charset="0"/>
                  </a:rPr>
                  <a:t>300</a:t>
                </a:r>
              </a:p>
            </p:txBody>
          </p:sp>
          <p:pic>
            <p:nvPicPr>
              <p:cNvPr id="333" name="Picture 332" descr="A graph showing the number of ln ratings&#10;&#10;AI-generated content may be incorrect.">
                <a:extLst>
                  <a:ext uri="{FF2B5EF4-FFF2-40B4-BE49-F238E27FC236}">
                    <a16:creationId xmlns:a16="http://schemas.microsoft.com/office/drawing/2014/main" id="{60CE3946-D115-CA35-84B0-E915B51F6AFC}"/>
                  </a:ext>
                </a:extLst>
              </p:cNvPr>
              <p:cNvPicPr>
                <a:picLocks noChangeAspect="1"/>
              </p:cNvPicPr>
              <p:nvPr/>
            </p:nvPicPr>
            <p:blipFill>
              <a:blip r:embed="rId8">
                <a:extLst>
                  <a:ext uri="{28A0092B-C50C-407E-A947-70E740481C1C}">
                    <a14:useLocalDpi xmlns:a14="http://schemas.microsoft.com/office/drawing/2010/main" val="0"/>
                  </a:ext>
                </a:extLst>
              </a:blip>
              <a:srcRect l="8690" t="8593" r="12065" b="11317"/>
              <a:stretch>
                <a:fillRect/>
              </a:stretch>
            </p:blipFill>
            <p:spPr>
              <a:xfrm>
                <a:off x="8763380" y="4925678"/>
                <a:ext cx="2324911" cy="1652401"/>
              </a:xfrm>
              <a:prstGeom prst="rect">
                <a:avLst/>
              </a:prstGeom>
            </p:spPr>
          </p:pic>
        </p:grpSp>
        <p:pic>
          <p:nvPicPr>
            <p:cNvPr id="10" name="Picture 9" descr="A graph showing the number of ln ratings&#10;&#10;AI-generated content may be incorrect.">
              <a:extLst>
                <a:ext uri="{FF2B5EF4-FFF2-40B4-BE49-F238E27FC236}">
                  <a16:creationId xmlns:a16="http://schemas.microsoft.com/office/drawing/2014/main" id="{A950DD58-AA8E-31A1-3FBB-2A7E1C2C0693}"/>
                </a:ext>
              </a:extLst>
            </p:cNvPr>
            <p:cNvPicPr>
              <a:picLocks noChangeAspect="1"/>
            </p:cNvPicPr>
            <p:nvPr/>
          </p:nvPicPr>
          <p:blipFill>
            <a:blip r:embed="rId8">
              <a:extLst>
                <a:ext uri="{28A0092B-C50C-407E-A947-70E740481C1C}">
                  <a14:useLocalDpi xmlns:a14="http://schemas.microsoft.com/office/drawing/2010/main" val="0"/>
                </a:ext>
              </a:extLst>
            </a:blip>
            <a:srcRect l="91547" t="44452" r="3667" b="42788"/>
            <a:stretch>
              <a:fillRect/>
            </a:stretch>
          </p:blipFill>
          <p:spPr>
            <a:xfrm>
              <a:off x="6150210" y="4823501"/>
              <a:ext cx="400589" cy="751114"/>
            </a:xfrm>
            <a:prstGeom prst="rect">
              <a:avLst/>
            </a:prstGeom>
          </p:spPr>
        </p:pic>
        <p:grpSp>
          <p:nvGrpSpPr>
            <p:cNvPr id="51" name="Group 50">
              <a:extLst>
                <a:ext uri="{FF2B5EF4-FFF2-40B4-BE49-F238E27FC236}">
                  <a16:creationId xmlns:a16="http://schemas.microsoft.com/office/drawing/2014/main" id="{18D4223B-0B7F-663F-0FFB-4172D0B9D165}"/>
                </a:ext>
              </a:extLst>
            </p:cNvPr>
            <p:cNvGrpSpPr/>
            <p:nvPr/>
          </p:nvGrpSpPr>
          <p:grpSpPr>
            <a:xfrm>
              <a:off x="5073148" y="4546514"/>
              <a:ext cx="826066" cy="1623356"/>
              <a:chOff x="5617437" y="595000"/>
              <a:chExt cx="826066" cy="1623356"/>
            </a:xfrm>
          </p:grpSpPr>
          <p:pic>
            <p:nvPicPr>
              <p:cNvPr id="52" name="Picture 51" descr="A graph showing a number of different shades of pink&#10;&#10;AI-generated content may be incorrect.">
                <a:extLst>
                  <a:ext uri="{FF2B5EF4-FFF2-40B4-BE49-F238E27FC236}">
                    <a16:creationId xmlns:a16="http://schemas.microsoft.com/office/drawing/2014/main" id="{39C42EDA-251F-5D6F-194F-6CB82AE42CE9}"/>
                  </a:ext>
                </a:extLst>
              </p:cNvPr>
              <p:cNvPicPr>
                <a:picLocks noChangeAspect="1"/>
              </p:cNvPicPr>
              <p:nvPr/>
            </p:nvPicPr>
            <p:blipFill>
              <a:blip r:embed="rId5">
                <a:extLst>
                  <a:ext uri="{28A0092B-C50C-407E-A947-70E740481C1C}">
                    <a14:useLocalDpi xmlns:a14="http://schemas.microsoft.com/office/drawing/2010/main" val="0"/>
                  </a:ext>
                </a:extLst>
              </a:blip>
              <a:srcRect l="90078" t="39183" r="1519" b="37318"/>
              <a:stretch>
                <a:fillRect/>
              </a:stretch>
            </p:blipFill>
            <p:spPr>
              <a:xfrm>
                <a:off x="5735932" y="846755"/>
                <a:ext cx="707571" cy="1371601"/>
              </a:xfrm>
              <a:prstGeom prst="rect">
                <a:avLst/>
              </a:prstGeom>
            </p:spPr>
          </p:pic>
          <p:sp>
            <p:nvSpPr>
              <p:cNvPr id="53" name="TextBox 52">
                <a:extLst>
                  <a:ext uri="{FF2B5EF4-FFF2-40B4-BE49-F238E27FC236}">
                    <a16:creationId xmlns:a16="http://schemas.microsoft.com/office/drawing/2014/main" id="{2862DA59-CF1E-5C3E-C1F9-C0343A7E4C99}"/>
                  </a:ext>
                </a:extLst>
              </p:cNvPr>
              <p:cNvSpPr txBox="1"/>
              <p:nvPr/>
            </p:nvSpPr>
            <p:spPr>
              <a:xfrm>
                <a:off x="5617437" y="595000"/>
                <a:ext cx="801823" cy="307777"/>
              </a:xfrm>
              <a:prstGeom prst="rect">
                <a:avLst/>
              </a:prstGeom>
              <a:noFill/>
            </p:spPr>
            <p:txBody>
              <a:bodyPr wrap="none" rtlCol="0">
                <a:spAutoFit/>
              </a:bodyPr>
              <a:lstStyle/>
              <a:p>
                <a:pPr algn="ctr"/>
                <a:r>
                  <a:rPr lang="en-US" sz="1400" b="1">
                    <a:latin typeface="Helvetica" pitchFamily="2" charset="0"/>
                  </a:rPr>
                  <a:t>Grades</a:t>
                </a:r>
              </a:p>
            </p:txBody>
          </p:sp>
        </p:grpSp>
      </p:grpSp>
      <p:sp>
        <p:nvSpPr>
          <p:cNvPr id="54" name="TextBox 53">
            <a:extLst>
              <a:ext uri="{FF2B5EF4-FFF2-40B4-BE49-F238E27FC236}">
                <a16:creationId xmlns:a16="http://schemas.microsoft.com/office/drawing/2014/main" id="{D420EFB3-E5A0-6C8E-2D16-88A3A120A1F3}"/>
              </a:ext>
            </a:extLst>
          </p:cNvPr>
          <p:cNvSpPr txBox="1"/>
          <p:nvPr/>
        </p:nvSpPr>
        <p:spPr>
          <a:xfrm>
            <a:off x="125169" y="6293224"/>
            <a:ext cx="1703800" cy="461665"/>
          </a:xfrm>
          <a:prstGeom prst="rect">
            <a:avLst/>
          </a:prstGeom>
          <a:noFill/>
        </p:spPr>
        <p:txBody>
          <a:bodyPr wrap="none" rtlCol="0">
            <a:spAutoFit/>
          </a:bodyPr>
          <a:lstStyle/>
          <a:p>
            <a:r>
              <a:rPr lang="en-US" sz="1200" b="1">
                <a:latin typeface="Helvetica" pitchFamily="2" charset="0"/>
              </a:rPr>
              <a:t>Figure 2</a:t>
            </a:r>
          </a:p>
          <a:p>
            <a:r>
              <a:rPr lang="en-US" sz="1200">
                <a:latin typeface="Helvetica" pitchFamily="2" charset="0"/>
              </a:rPr>
              <a:t>Bosko EJV, Lyu J et al</a:t>
            </a:r>
          </a:p>
        </p:txBody>
      </p:sp>
    </p:spTree>
    <p:extLst>
      <p:ext uri="{BB962C8B-B14F-4D97-AF65-F5344CB8AC3E}">
        <p14:creationId xmlns:p14="http://schemas.microsoft.com/office/powerpoint/2010/main" val="3235281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A870C-D000-0392-1CF3-3D33E683254F}"/>
            </a:ext>
          </a:extLst>
        </p:cNvPr>
        <p:cNvGrpSpPr/>
        <p:nvPr/>
      </p:nvGrpSpPr>
      <p:grpSpPr>
        <a:xfrm>
          <a:off x="0" y="0"/>
          <a:ext cx="0" cy="0"/>
          <a:chOff x="0" y="0"/>
          <a:chExt cx="0" cy="0"/>
        </a:xfrm>
      </p:grpSpPr>
      <p:pic>
        <p:nvPicPr>
          <p:cNvPr id="3" name="Picture 2" descr="A graph showing the size of a wall cavity&#10;&#10;AI-generated content may be incorrect.">
            <a:extLst>
              <a:ext uri="{FF2B5EF4-FFF2-40B4-BE49-F238E27FC236}">
                <a16:creationId xmlns:a16="http://schemas.microsoft.com/office/drawing/2014/main" id="{E968F055-AC93-41D6-498B-D04A47D6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5844" y="138993"/>
            <a:ext cx="4735722" cy="3344255"/>
          </a:xfrm>
          <a:prstGeom prst="rect">
            <a:avLst/>
          </a:prstGeom>
        </p:spPr>
      </p:pic>
      <p:sp>
        <p:nvSpPr>
          <p:cNvPr id="4" name="TextBox 3">
            <a:extLst>
              <a:ext uri="{FF2B5EF4-FFF2-40B4-BE49-F238E27FC236}">
                <a16:creationId xmlns:a16="http://schemas.microsoft.com/office/drawing/2014/main" id="{98156254-CC11-BA0E-2119-6CC27D114D7F}"/>
              </a:ext>
            </a:extLst>
          </p:cNvPr>
          <p:cNvSpPr txBox="1"/>
          <p:nvPr/>
        </p:nvSpPr>
        <p:spPr>
          <a:xfrm>
            <a:off x="1311416" y="5964951"/>
            <a:ext cx="659156" cy="369332"/>
          </a:xfrm>
          <a:prstGeom prst="rect">
            <a:avLst/>
          </a:prstGeom>
          <a:noFill/>
          <a:ln>
            <a:noFill/>
          </a:ln>
        </p:spPr>
        <p:txBody>
          <a:bodyPr wrap="none" rtlCol="0">
            <a:spAutoFit/>
          </a:bodyPr>
          <a:lstStyle/>
          <a:p>
            <a:pPr algn="ctr"/>
            <a:r>
              <a:rPr lang="en-US" b="1">
                <a:solidFill>
                  <a:srgbClr val="C00000"/>
                </a:solidFill>
                <a:latin typeface="Helvetica" pitchFamily="2" charset="0"/>
              </a:rPr>
              <a:t>RUL</a:t>
            </a:r>
          </a:p>
        </p:txBody>
      </p:sp>
      <p:sp>
        <p:nvSpPr>
          <p:cNvPr id="5" name="TextBox 4">
            <a:extLst>
              <a:ext uri="{FF2B5EF4-FFF2-40B4-BE49-F238E27FC236}">
                <a16:creationId xmlns:a16="http://schemas.microsoft.com/office/drawing/2014/main" id="{8EFB379C-535A-1BB9-8402-3D96CD8141D8}"/>
              </a:ext>
            </a:extLst>
          </p:cNvPr>
          <p:cNvSpPr txBox="1"/>
          <p:nvPr/>
        </p:nvSpPr>
        <p:spPr>
          <a:xfrm>
            <a:off x="1927347" y="5964951"/>
            <a:ext cx="555355" cy="305234"/>
          </a:xfrm>
          <a:prstGeom prst="rect">
            <a:avLst/>
          </a:prstGeom>
          <a:noFill/>
        </p:spPr>
        <p:txBody>
          <a:bodyPr wrap="none" rtlCol="0">
            <a:spAutoFit/>
          </a:bodyPr>
          <a:lstStyle/>
          <a:p>
            <a:pPr algn="ctr"/>
            <a:r>
              <a:rPr lang="en-US">
                <a:latin typeface="Helvetica" pitchFamily="2" charset="0"/>
              </a:rPr>
              <a:t>RML</a:t>
            </a:r>
          </a:p>
        </p:txBody>
      </p:sp>
      <p:sp>
        <p:nvSpPr>
          <p:cNvPr id="6" name="TextBox 5">
            <a:extLst>
              <a:ext uri="{FF2B5EF4-FFF2-40B4-BE49-F238E27FC236}">
                <a16:creationId xmlns:a16="http://schemas.microsoft.com/office/drawing/2014/main" id="{F0DED758-05C8-7C88-825F-3A7208A6E0F1}"/>
              </a:ext>
            </a:extLst>
          </p:cNvPr>
          <p:cNvSpPr txBox="1"/>
          <p:nvPr/>
        </p:nvSpPr>
        <p:spPr>
          <a:xfrm>
            <a:off x="2465102" y="5964951"/>
            <a:ext cx="633508" cy="369332"/>
          </a:xfrm>
          <a:prstGeom prst="rect">
            <a:avLst/>
          </a:prstGeom>
          <a:noFill/>
          <a:ln>
            <a:noFill/>
          </a:ln>
        </p:spPr>
        <p:txBody>
          <a:bodyPr wrap="none" rtlCol="0">
            <a:spAutoFit/>
          </a:bodyPr>
          <a:lstStyle/>
          <a:p>
            <a:pPr algn="ctr"/>
            <a:r>
              <a:rPr lang="en-US" b="1">
                <a:solidFill>
                  <a:srgbClr val="C00000"/>
                </a:solidFill>
                <a:latin typeface="Helvetica" pitchFamily="2" charset="0"/>
              </a:rPr>
              <a:t>RLL</a:t>
            </a:r>
          </a:p>
        </p:txBody>
      </p:sp>
      <p:sp>
        <p:nvSpPr>
          <p:cNvPr id="7" name="TextBox 6">
            <a:extLst>
              <a:ext uri="{FF2B5EF4-FFF2-40B4-BE49-F238E27FC236}">
                <a16:creationId xmlns:a16="http://schemas.microsoft.com/office/drawing/2014/main" id="{AF268B65-C245-8949-A399-5FFDDE3CA494}"/>
              </a:ext>
            </a:extLst>
          </p:cNvPr>
          <p:cNvSpPr txBox="1"/>
          <p:nvPr/>
        </p:nvSpPr>
        <p:spPr>
          <a:xfrm>
            <a:off x="3614277" y="5964951"/>
            <a:ext cx="618945" cy="305234"/>
          </a:xfrm>
          <a:prstGeom prst="rect">
            <a:avLst/>
          </a:prstGeom>
          <a:noFill/>
        </p:spPr>
        <p:txBody>
          <a:bodyPr wrap="none" rtlCol="0">
            <a:spAutoFit/>
          </a:bodyPr>
          <a:lstStyle/>
          <a:p>
            <a:pPr algn="ctr"/>
            <a:r>
              <a:rPr lang="en-US">
                <a:latin typeface="Helvetica" pitchFamily="2" charset="0"/>
              </a:rPr>
              <a:t>Lingu</a:t>
            </a:r>
          </a:p>
        </p:txBody>
      </p:sp>
      <p:sp>
        <p:nvSpPr>
          <p:cNvPr id="8" name="TextBox 7">
            <a:extLst>
              <a:ext uri="{FF2B5EF4-FFF2-40B4-BE49-F238E27FC236}">
                <a16:creationId xmlns:a16="http://schemas.microsoft.com/office/drawing/2014/main" id="{E78029A1-4666-1D80-1D1D-BE74D6B14DC6}"/>
              </a:ext>
            </a:extLst>
          </p:cNvPr>
          <p:cNvSpPr txBox="1"/>
          <p:nvPr/>
        </p:nvSpPr>
        <p:spPr>
          <a:xfrm>
            <a:off x="4274598" y="5964951"/>
            <a:ext cx="470568" cy="305234"/>
          </a:xfrm>
          <a:prstGeom prst="rect">
            <a:avLst/>
          </a:prstGeom>
          <a:noFill/>
        </p:spPr>
        <p:txBody>
          <a:bodyPr wrap="none" rtlCol="0">
            <a:spAutoFit/>
          </a:bodyPr>
          <a:lstStyle/>
          <a:p>
            <a:pPr algn="ctr"/>
            <a:r>
              <a:rPr lang="en-US">
                <a:latin typeface="Helvetica" pitchFamily="2" charset="0"/>
              </a:rPr>
              <a:t>LLL</a:t>
            </a:r>
          </a:p>
        </p:txBody>
      </p:sp>
      <p:sp>
        <p:nvSpPr>
          <p:cNvPr id="9" name="TextBox 8">
            <a:extLst>
              <a:ext uri="{FF2B5EF4-FFF2-40B4-BE49-F238E27FC236}">
                <a16:creationId xmlns:a16="http://schemas.microsoft.com/office/drawing/2014/main" id="{F72C005A-90E0-D195-21E8-4800774B259D}"/>
              </a:ext>
            </a:extLst>
          </p:cNvPr>
          <p:cNvSpPr txBox="1"/>
          <p:nvPr/>
        </p:nvSpPr>
        <p:spPr>
          <a:xfrm>
            <a:off x="3090576" y="5964951"/>
            <a:ext cx="523559" cy="305234"/>
          </a:xfrm>
          <a:prstGeom prst="rect">
            <a:avLst/>
          </a:prstGeom>
          <a:noFill/>
        </p:spPr>
        <p:txBody>
          <a:bodyPr wrap="none" rtlCol="0">
            <a:spAutoFit/>
          </a:bodyPr>
          <a:lstStyle/>
          <a:p>
            <a:pPr algn="ctr"/>
            <a:r>
              <a:rPr lang="en-US">
                <a:latin typeface="Helvetica" pitchFamily="2" charset="0"/>
              </a:rPr>
              <a:t>LUS</a:t>
            </a:r>
          </a:p>
        </p:txBody>
      </p:sp>
      <p:pic>
        <p:nvPicPr>
          <p:cNvPr id="10" name="Picture 9">
            <a:extLst>
              <a:ext uri="{FF2B5EF4-FFF2-40B4-BE49-F238E27FC236}">
                <a16:creationId xmlns:a16="http://schemas.microsoft.com/office/drawing/2014/main" id="{EDC369B0-3555-2E6C-E5F5-6479C6310A43}"/>
              </a:ext>
            </a:extLst>
          </p:cNvPr>
          <p:cNvPicPr>
            <a:picLocks noChangeAspect="1"/>
          </p:cNvPicPr>
          <p:nvPr/>
        </p:nvPicPr>
        <p:blipFill>
          <a:blip r:embed="rId3"/>
          <a:srcRect l="30122" t="15171" r="2575" b="21880"/>
          <a:stretch>
            <a:fillRect/>
          </a:stretch>
        </p:blipFill>
        <p:spPr>
          <a:xfrm>
            <a:off x="1359942" y="3797846"/>
            <a:ext cx="3390794" cy="2144407"/>
          </a:xfrm>
          <a:prstGeom prst="rect">
            <a:avLst/>
          </a:prstGeom>
        </p:spPr>
      </p:pic>
      <p:sp>
        <p:nvSpPr>
          <p:cNvPr id="11" name="TextBox 10">
            <a:extLst>
              <a:ext uri="{FF2B5EF4-FFF2-40B4-BE49-F238E27FC236}">
                <a16:creationId xmlns:a16="http://schemas.microsoft.com/office/drawing/2014/main" id="{3AF1D415-D25E-ECA3-FC79-71943FFB7EB7}"/>
              </a:ext>
            </a:extLst>
          </p:cNvPr>
          <p:cNvSpPr txBox="1"/>
          <p:nvPr/>
        </p:nvSpPr>
        <p:spPr>
          <a:xfrm>
            <a:off x="1393623" y="3483248"/>
            <a:ext cx="3374642" cy="400110"/>
          </a:xfrm>
          <a:prstGeom prst="rect">
            <a:avLst/>
          </a:prstGeom>
          <a:noFill/>
        </p:spPr>
        <p:txBody>
          <a:bodyPr wrap="none" rtlCol="0">
            <a:spAutoFit/>
          </a:bodyPr>
          <a:lstStyle/>
          <a:p>
            <a:pPr algn="ctr"/>
            <a:r>
              <a:rPr lang="en-US" sz="2000" b="1">
                <a:latin typeface="Helvetica" pitchFamily="2" charset="0"/>
              </a:rPr>
              <a:t>Nodular BXSIS with cavity</a:t>
            </a:r>
          </a:p>
        </p:txBody>
      </p:sp>
      <p:sp>
        <p:nvSpPr>
          <p:cNvPr id="13" name="TextBox 12">
            <a:extLst>
              <a:ext uri="{FF2B5EF4-FFF2-40B4-BE49-F238E27FC236}">
                <a16:creationId xmlns:a16="http://schemas.microsoft.com/office/drawing/2014/main" id="{FFE53391-64D8-5052-26DE-FFE6768B19B0}"/>
              </a:ext>
            </a:extLst>
          </p:cNvPr>
          <p:cNvSpPr txBox="1"/>
          <p:nvPr/>
        </p:nvSpPr>
        <p:spPr>
          <a:xfrm>
            <a:off x="156146" y="935427"/>
            <a:ext cx="1300356" cy="646331"/>
          </a:xfrm>
          <a:prstGeom prst="rect">
            <a:avLst/>
          </a:prstGeom>
          <a:noFill/>
        </p:spPr>
        <p:txBody>
          <a:bodyPr wrap="none" rtlCol="0">
            <a:spAutoFit/>
          </a:bodyPr>
          <a:lstStyle/>
          <a:p>
            <a:pPr algn="r"/>
            <a:r>
              <a:rPr lang="en-US" b="1">
                <a:latin typeface="Helvetica" pitchFamily="2" charset="0"/>
              </a:rPr>
              <a:t>Thick-wall</a:t>
            </a:r>
          </a:p>
          <a:p>
            <a:pPr algn="r"/>
            <a:r>
              <a:rPr lang="en-US" b="1">
                <a:latin typeface="Helvetica" pitchFamily="2" charset="0"/>
              </a:rPr>
              <a:t>cavity</a:t>
            </a:r>
          </a:p>
        </p:txBody>
      </p:sp>
      <p:sp>
        <p:nvSpPr>
          <p:cNvPr id="14" name="TextBox 13">
            <a:extLst>
              <a:ext uri="{FF2B5EF4-FFF2-40B4-BE49-F238E27FC236}">
                <a16:creationId xmlns:a16="http://schemas.microsoft.com/office/drawing/2014/main" id="{603631A0-20F1-7CC1-F5FA-DDEC12ABE84C}"/>
              </a:ext>
            </a:extLst>
          </p:cNvPr>
          <p:cNvSpPr txBox="1"/>
          <p:nvPr/>
        </p:nvSpPr>
        <p:spPr>
          <a:xfrm>
            <a:off x="348506" y="2103351"/>
            <a:ext cx="1107996" cy="646331"/>
          </a:xfrm>
          <a:prstGeom prst="rect">
            <a:avLst/>
          </a:prstGeom>
          <a:noFill/>
        </p:spPr>
        <p:txBody>
          <a:bodyPr wrap="none" rtlCol="0">
            <a:spAutoFit/>
          </a:bodyPr>
          <a:lstStyle/>
          <a:p>
            <a:pPr algn="r"/>
            <a:r>
              <a:rPr lang="en-US">
                <a:latin typeface="Helvetica" pitchFamily="2" charset="0"/>
              </a:rPr>
              <a:t>Thin-wall</a:t>
            </a:r>
          </a:p>
          <a:p>
            <a:pPr algn="r"/>
            <a:r>
              <a:rPr lang="en-US">
                <a:latin typeface="Helvetica" pitchFamily="2" charset="0"/>
              </a:rPr>
              <a:t>cavity</a:t>
            </a:r>
          </a:p>
        </p:txBody>
      </p:sp>
      <p:grpSp>
        <p:nvGrpSpPr>
          <p:cNvPr id="15" name="Group 14">
            <a:extLst>
              <a:ext uri="{FF2B5EF4-FFF2-40B4-BE49-F238E27FC236}">
                <a16:creationId xmlns:a16="http://schemas.microsoft.com/office/drawing/2014/main" id="{5DC1EF17-ADCB-03C3-91D5-F5E2D69EAAEA}"/>
              </a:ext>
            </a:extLst>
          </p:cNvPr>
          <p:cNvGrpSpPr/>
          <p:nvPr/>
        </p:nvGrpSpPr>
        <p:grpSpPr>
          <a:xfrm>
            <a:off x="1419247" y="330070"/>
            <a:ext cx="3476576" cy="2839884"/>
            <a:chOff x="8192694" y="3973497"/>
            <a:chExt cx="3476576" cy="2839884"/>
          </a:xfrm>
        </p:grpSpPr>
        <p:pic>
          <p:nvPicPr>
            <p:cNvPr id="16" name="Picture 15">
              <a:extLst>
                <a:ext uri="{FF2B5EF4-FFF2-40B4-BE49-F238E27FC236}">
                  <a16:creationId xmlns:a16="http://schemas.microsoft.com/office/drawing/2014/main" id="{2EE3FF94-FF76-BBEF-4E69-37B0AD4B249F}"/>
                </a:ext>
              </a:extLst>
            </p:cNvPr>
            <p:cNvPicPr>
              <a:picLocks noChangeAspect="1"/>
            </p:cNvPicPr>
            <p:nvPr/>
          </p:nvPicPr>
          <p:blipFill>
            <a:blip r:embed="rId4"/>
            <a:srcRect l="27933" t="12079" r="3759" b="26861"/>
            <a:stretch>
              <a:fillRect/>
            </a:stretch>
          </p:blipFill>
          <p:spPr>
            <a:xfrm>
              <a:off x="8228486" y="4287308"/>
              <a:ext cx="3440784" cy="2055950"/>
            </a:xfrm>
            <a:prstGeom prst="rect">
              <a:avLst/>
            </a:prstGeom>
          </p:spPr>
        </p:pic>
        <p:sp>
          <p:nvSpPr>
            <p:cNvPr id="17" name="TextBox 16">
              <a:extLst>
                <a:ext uri="{FF2B5EF4-FFF2-40B4-BE49-F238E27FC236}">
                  <a16:creationId xmlns:a16="http://schemas.microsoft.com/office/drawing/2014/main" id="{A18DC577-2E4D-296D-206E-794E4A955599}"/>
                </a:ext>
              </a:extLst>
            </p:cNvPr>
            <p:cNvSpPr txBox="1"/>
            <p:nvPr/>
          </p:nvSpPr>
          <p:spPr>
            <a:xfrm>
              <a:off x="8192694" y="6444049"/>
              <a:ext cx="659156" cy="369332"/>
            </a:xfrm>
            <a:prstGeom prst="rect">
              <a:avLst/>
            </a:prstGeom>
            <a:noFill/>
          </p:spPr>
          <p:txBody>
            <a:bodyPr wrap="none" rtlCol="0">
              <a:spAutoFit/>
            </a:bodyPr>
            <a:lstStyle/>
            <a:p>
              <a:pPr algn="ctr"/>
              <a:r>
                <a:rPr lang="en-US" b="1">
                  <a:solidFill>
                    <a:srgbClr val="FF0000"/>
                  </a:solidFill>
                  <a:latin typeface="Helvetica" pitchFamily="2" charset="0"/>
                </a:rPr>
                <a:t>RUL</a:t>
              </a:r>
            </a:p>
          </p:txBody>
        </p:sp>
        <p:sp>
          <p:nvSpPr>
            <p:cNvPr id="18" name="TextBox 17">
              <a:extLst>
                <a:ext uri="{FF2B5EF4-FFF2-40B4-BE49-F238E27FC236}">
                  <a16:creationId xmlns:a16="http://schemas.microsoft.com/office/drawing/2014/main" id="{C78B32DC-D5F7-CAAB-38EA-15AAE512F712}"/>
                </a:ext>
              </a:extLst>
            </p:cNvPr>
            <p:cNvSpPr txBox="1"/>
            <p:nvPr/>
          </p:nvSpPr>
          <p:spPr>
            <a:xfrm>
              <a:off x="8830927" y="6444049"/>
              <a:ext cx="555355" cy="305234"/>
            </a:xfrm>
            <a:prstGeom prst="rect">
              <a:avLst/>
            </a:prstGeom>
            <a:noFill/>
          </p:spPr>
          <p:txBody>
            <a:bodyPr wrap="none" rtlCol="0">
              <a:spAutoFit/>
            </a:bodyPr>
            <a:lstStyle/>
            <a:p>
              <a:pPr algn="ctr"/>
              <a:r>
                <a:rPr lang="en-US">
                  <a:latin typeface="Helvetica" pitchFamily="2" charset="0"/>
                </a:rPr>
                <a:t>RML</a:t>
              </a:r>
            </a:p>
          </p:txBody>
        </p:sp>
        <p:sp>
          <p:nvSpPr>
            <p:cNvPr id="19" name="TextBox 18">
              <a:extLst>
                <a:ext uri="{FF2B5EF4-FFF2-40B4-BE49-F238E27FC236}">
                  <a16:creationId xmlns:a16="http://schemas.microsoft.com/office/drawing/2014/main" id="{15AA14AB-9552-0ECD-423A-5542942F4C99}"/>
                </a:ext>
              </a:extLst>
            </p:cNvPr>
            <p:cNvSpPr txBox="1"/>
            <p:nvPr/>
          </p:nvSpPr>
          <p:spPr>
            <a:xfrm>
              <a:off x="9434255" y="6444049"/>
              <a:ext cx="502362" cy="305234"/>
            </a:xfrm>
            <a:prstGeom prst="rect">
              <a:avLst/>
            </a:prstGeom>
            <a:noFill/>
          </p:spPr>
          <p:txBody>
            <a:bodyPr wrap="none" rtlCol="0">
              <a:spAutoFit/>
            </a:bodyPr>
            <a:lstStyle/>
            <a:p>
              <a:pPr algn="ctr"/>
              <a:r>
                <a:rPr lang="en-US">
                  <a:latin typeface="Helvetica" pitchFamily="2" charset="0"/>
                </a:rPr>
                <a:t>RLL</a:t>
              </a:r>
            </a:p>
          </p:txBody>
        </p:sp>
        <p:sp>
          <p:nvSpPr>
            <p:cNvPr id="20" name="TextBox 19">
              <a:extLst>
                <a:ext uri="{FF2B5EF4-FFF2-40B4-BE49-F238E27FC236}">
                  <a16:creationId xmlns:a16="http://schemas.microsoft.com/office/drawing/2014/main" id="{533B603A-AD69-0AB4-1951-D87737E8B41F}"/>
                </a:ext>
              </a:extLst>
            </p:cNvPr>
            <p:cNvSpPr txBox="1"/>
            <p:nvPr/>
          </p:nvSpPr>
          <p:spPr>
            <a:xfrm>
              <a:off x="10517857" y="6444049"/>
              <a:ext cx="618945" cy="305234"/>
            </a:xfrm>
            <a:prstGeom prst="rect">
              <a:avLst/>
            </a:prstGeom>
            <a:noFill/>
          </p:spPr>
          <p:txBody>
            <a:bodyPr wrap="none" rtlCol="0">
              <a:spAutoFit/>
            </a:bodyPr>
            <a:lstStyle/>
            <a:p>
              <a:pPr algn="ctr"/>
              <a:r>
                <a:rPr lang="en-US">
                  <a:latin typeface="Helvetica" pitchFamily="2" charset="0"/>
                </a:rPr>
                <a:t>Lingu</a:t>
              </a:r>
            </a:p>
          </p:txBody>
        </p:sp>
        <p:sp>
          <p:nvSpPr>
            <p:cNvPr id="21" name="TextBox 20">
              <a:extLst>
                <a:ext uri="{FF2B5EF4-FFF2-40B4-BE49-F238E27FC236}">
                  <a16:creationId xmlns:a16="http://schemas.microsoft.com/office/drawing/2014/main" id="{3587D2AA-CE21-1A43-0F1F-3E6E874B5B68}"/>
                </a:ext>
              </a:extLst>
            </p:cNvPr>
            <p:cNvSpPr txBox="1"/>
            <p:nvPr/>
          </p:nvSpPr>
          <p:spPr>
            <a:xfrm>
              <a:off x="11178178" y="6444049"/>
              <a:ext cx="470568" cy="305234"/>
            </a:xfrm>
            <a:prstGeom prst="rect">
              <a:avLst/>
            </a:prstGeom>
            <a:noFill/>
          </p:spPr>
          <p:txBody>
            <a:bodyPr wrap="none" rtlCol="0">
              <a:spAutoFit/>
            </a:bodyPr>
            <a:lstStyle/>
            <a:p>
              <a:pPr algn="ctr"/>
              <a:r>
                <a:rPr lang="en-US">
                  <a:latin typeface="Helvetica" pitchFamily="2" charset="0"/>
                </a:rPr>
                <a:t>LLL</a:t>
              </a:r>
            </a:p>
          </p:txBody>
        </p:sp>
        <p:sp>
          <p:nvSpPr>
            <p:cNvPr id="22" name="TextBox 21">
              <a:extLst>
                <a:ext uri="{FF2B5EF4-FFF2-40B4-BE49-F238E27FC236}">
                  <a16:creationId xmlns:a16="http://schemas.microsoft.com/office/drawing/2014/main" id="{72610F08-89BF-6048-9CC2-E3BEAFAD9B55}"/>
                </a:ext>
              </a:extLst>
            </p:cNvPr>
            <p:cNvSpPr txBox="1"/>
            <p:nvPr/>
          </p:nvSpPr>
          <p:spPr>
            <a:xfrm>
              <a:off x="9932770" y="6444049"/>
              <a:ext cx="646332" cy="369332"/>
            </a:xfrm>
            <a:prstGeom prst="rect">
              <a:avLst/>
            </a:prstGeom>
            <a:noFill/>
          </p:spPr>
          <p:txBody>
            <a:bodyPr wrap="none" rtlCol="0">
              <a:spAutoFit/>
            </a:bodyPr>
            <a:lstStyle/>
            <a:p>
              <a:pPr algn="ctr"/>
              <a:r>
                <a:rPr lang="en-US" b="1">
                  <a:solidFill>
                    <a:srgbClr val="FF0000"/>
                  </a:solidFill>
                  <a:latin typeface="Helvetica" pitchFamily="2" charset="0"/>
                </a:rPr>
                <a:t>LUS</a:t>
              </a:r>
            </a:p>
          </p:txBody>
        </p:sp>
        <p:sp>
          <p:nvSpPr>
            <p:cNvPr id="23" name="TextBox 22">
              <a:extLst>
                <a:ext uri="{FF2B5EF4-FFF2-40B4-BE49-F238E27FC236}">
                  <a16:creationId xmlns:a16="http://schemas.microsoft.com/office/drawing/2014/main" id="{56ECDE48-4455-E627-5551-504975C9519C}"/>
                </a:ext>
              </a:extLst>
            </p:cNvPr>
            <p:cNvSpPr txBox="1"/>
            <p:nvPr/>
          </p:nvSpPr>
          <p:spPr>
            <a:xfrm>
              <a:off x="8567836" y="3973497"/>
              <a:ext cx="2805576" cy="400110"/>
            </a:xfrm>
            <a:prstGeom prst="rect">
              <a:avLst/>
            </a:prstGeom>
            <a:noFill/>
          </p:spPr>
          <p:txBody>
            <a:bodyPr wrap="none" rtlCol="0">
              <a:spAutoFit/>
            </a:bodyPr>
            <a:lstStyle/>
            <a:p>
              <a:pPr algn="ctr"/>
              <a:r>
                <a:rPr lang="en-US" sz="2000" b="1">
                  <a:latin typeface="Helvetica" pitchFamily="2" charset="0"/>
                </a:rPr>
                <a:t>Fibrocavitary disease</a:t>
              </a:r>
            </a:p>
          </p:txBody>
        </p:sp>
      </p:grpSp>
      <p:pic>
        <p:nvPicPr>
          <p:cNvPr id="24" name="Picture 23" descr="A graph showing the difference between thin wall cavity and a wall cavity&#10;&#10;AI-generated content may be incorrect.">
            <a:extLst>
              <a:ext uri="{FF2B5EF4-FFF2-40B4-BE49-F238E27FC236}">
                <a16:creationId xmlns:a16="http://schemas.microsoft.com/office/drawing/2014/main" id="{78320BCA-7DED-07C9-19E2-1CA1C6039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576" y="3464302"/>
            <a:ext cx="4789487" cy="3316295"/>
          </a:xfrm>
          <a:prstGeom prst="rect">
            <a:avLst/>
          </a:prstGeom>
        </p:spPr>
      </p:pic>
      <p:sp>
        <p:nvSpPr>
          <p:cNvPr id="25" name="TextBox 24">
            <a:extLst>
              <a:ext uri="{FF2B5EF4-FFF2-40B4-BE49-F238E27FC236}">
                <a16:creationId xmlns:a16="http://schemas.microsoft.com/office/drawing/2014/main" id="{7D71533B-690A-9B98-5E77-128D545D37DA}"/>
              </a:ext>
            </a:extLst>
          </p:cNvPr>
          <p:cNvSpPr txBox="1"/>
          <p:nvPr/>
        </p:nvSpPr>
        <p:spPr>
          <a:xfrm>
            <a:off x="156146" y="4092282"/>
            <a:ext cx="1300356" cy="646331"/>
          </a:xfrm>
          <a:prstGeom prst="rect">
            <a:avLst/>
          </a:prstGeom>
          <a:noFill/>
        </p:spPr>
        <p:txBody>
          <a:bodyPr wrap="none" rtlCol="0">
            <a:spAutoFit/>
          </a:bodyPr>
          <a:lstStyle/>
          <a:p>
            <a:pPr algn="r"/>
            <a:r>
              <a:rPr lang="en-US" b="1">
                <a:latin typeface="Helvetica" pitchFamily="2" charset="0"/>
              </a:rPr>
              <a:t>Thick-wall</a:t>
            </a:r>
          </a:p>
          <a:p>
            <a:pPr algn="r"/>
            <a:r>
              <a:rPr lang="en-US" b="1">
                <a:latin typeface="Helvetica" pitchFamily="2" charset="0"/>
              </a:rPr>
              <a:t>cavity</a:t>
            </a:r>
          </a:p>
        </p:txBody>
      </p:sp>
      <p:sp>
        <p:nvSpPr>
          <p:cNvPr id="26" name="TextBox 25">
            <a:extLst>
              <a:ext uri="{FF2B5EF4-FFF2-40B4-BE49-F238E27FC236}">
                <a16:creationId xmlns:a16="http://schemas.microsoft.com/office/drawing/2014/main" id="{C9748BD4-DCEB-2CC6-1E96-4E74B31F7F5F}"/>
              </a:ext>
            </a:extLst>
          </p:cNvPr>
          <p:cNvSpPr txBox="1"/>
          <p:nvPr/>
        </p:nvSpPr>
        <p:spPr>
          <a:xfrm>
            <a:off x="348506" y="5260206"/>
            <a:ext cx="1107996" cy="646331"/>
          </a:xfrm>
          <a:prstGeom prst="rect">
            <a:avLst/>
          </a:prstGeom>
          <a:noFill/>
        </p:spPr>
        <p:txBody>
          <a:bodyPr wrap="none" rtlCol="0">
            <a:spAutoFit/>
          </a:bodyPr>
          <a:lstStyle/>
          <a:p>
            <a:pPr algn="r"/>
            <a:r>
              <a:rPr lang="en-US">
                <a:latin typeface="Helvetica" pitchFamily="2" charset="0"/>
              </a:rPr>
              <a:t>Thin-wall</a:t>
            </a:r>
          </a:p>
          <a:p>
            <a:pPr algn="r"/>
            <a:r>
              <a:rPr lang="en-US">
                <a:latin typeface="Helvetica" pitchFamily="2" charset="0"/>
              </a:rPr>
              <a:t>cavity</a:t>
            </a:r>
          </a:p>
        </p:txBody>
      </p:sp>
      <p:sp>
        <p:nvSpPr>
          <p:cNvPr id="27" name="TextBox 26">
            <a:extLst>
              <a:ext uri="{FF2B5EF4-FFF2-40B4-BE49-F238E27FC236}">
                <a16:creationId xmlns:a16="http://schemas.microsoft.com/office/drawing/2014/main" id="{803F20F3-7724-9581-4B3D-A45B1DCBE92A}"/>
              </a:ext>
            </a:extLst>
          </p:cNvPr>
          <p:cNvSpPr txBox="1"/>
          <p:nvPr/>
        </p:nvSpPr>
        <p:spPr>
          <a:xfrm>
            <a:off x="4870378" y="287549"/>
            <a:ext cx="2469381" cy="3970318"/>
          </a:xfrm>
          <a:prstGeom prst="rect">
            <a:avLst/>
          </a:prstGeom>
          <a:noFill/>
        </p:spPr>
        <p:txBody>
          <a:bodyPr wrap="square" rtlCol="0">
            <a:spAutoFit/>
          </a:bodyPr>
          <a:lstStyle/>
          <a:p>
            <a:r>
              <a:rPr lang="en-US" sz="1400" b="1">
                <a:solidFill>
                  <a:srgbClr val="FF0000"/>
                </a:solidFill>
                <a:latin typeface="Helvetica" pitchFamily="2" charset="0"/>
              </a:rPr>
              <a:t>Edward</a:t>
            </a:r>
            <a:r>
              <a:rPr lang="en-US" sz="1400">
                <a:latin typeface="Helvetica" pitchFamily="2" charset="0"/>
              </a:rPr>
              <a:t>: please make the updated cavity data (right bar graphs) into the violin plots …please separate the data into fibrocavitary and nodular bronchiectasis categories as shown by the violin plots from the original set of data (on the left)…make the violin plot outline for the thick wall cavity really thick and maroon in color and for the violin plot outline for the thin wall cavity thinner and bright red (examples below).  Make the insides of the violin plots blank.</a:t>
            </a:r>
          </a:p>
        </p:txBody>
      </p:sp>
      <p:sp>
        <p:nvSpPr>
          <p:cNvPr id="28" name="Freeform 27">
            <a:extLst>
              <a:ext uri="{FF2B5EF4-FFF2-40B4-BE49-F238E27FC236}">
                <a16:creationId xmlns:a16="http://schemas.microsoft.com/office/drawing/2014/main" id="{204991CC-D9B1-51D9-73EC-846D492E648C}"/>
              </a:ext>
            </a:extLst>
          </p:cNvPr>
          <p:cNvSpPr/>
          <p:nvPr/>
        </p:nvSpPr>
        <p:spPr>
          <a:xfrm>
            <a:off x="5220096" y="4585292"/>
            <a:ext cx="1862403" cy="674914"/>
          </a:xfrm>
          <a:custGeom>
            <a:avLst/>
            <a:gdLst>
              <a:gd name="csX0" fmla="*/ 22717 w 1862403"/>
              <a:gd name="csY0" fmla="*/ 544286 h 674914"/>
              <a:gd name="csX1" fmla="*/ 11832 w 1862403"/>
              <a:gd name="csY1" fmla="*/ 326572 h 674914"/>
              <a:gd name="csX2" fmla="*/ 11832 w 1862403"/>
              <a:gd name="csY2" fmla="*/ 76200 h 674914"/>
              <a:gd name="csX3" fmla="*/ 33603 w 1862403"/>
              <a:gd name="csY3" fmla="*/ 43543 h 674914"/>
              <a:gd name="csX4" fmla="*/ 88032 w 1862403"/>
              <a:gd name="csY4" fmla="*/ 0 h 674914"/>
              <a:gd name="csX5" fmla="*/ 207775 w 1862403"/>
              <a:gd name="csY5" fmla="*/ 10886 h 674914"/>
              <a:gd name="csX6" fmla="*/ 273089 w 1862403"/>
              <a:gd name="csY6" fmla="*/ 54429 h 674914"/>
              <a:gd name="csX7" fmla="*/ 294860 w 1862403"/>
              <a:gd name="csY7" fmla="*/ 87086 h 674914"/>
              <a:gd name="csX8" fmla="*/ 360175 w 1862403"/>
              <a:gd name="csY8" fmla="*/ 152400 h 674914"/>
              <a:gd name="csX9" fmla="*/ 381946 w 1862403"/>
              <a:gd name="csY9" fmla="*/ 174172 h 674914"/>
              <a:gd name="csX10" fmla="*/ 436375 w 1862403"/>
              <a:gd name="csY10" fmla="*/ 228600 h 674914"/>
              <a:gd name="csX11" fmla="*/ 501689 w 1862403"/>
              <a:gd name="csY11" fmla="*/ 250372 h 674914"/>
              <a:gd name="csX12" fmla="*/ 643203 w 1862403"/>
              <a:gd name="csY12" fmla="*/ 239486 h 674914"/>
              <a:gd name="csX13" fmla="*/ 675860 w 1862403"/>
              <a:gd name="csY13" fmla="*/ 228600 h 674914"/>
              <a:gd name="csX14" fmla="*/ 730289 w 1862403"/>
              <a:gd name="csY14" fmla="*/ 185057 h 674914"/>
              <a:gd name="csX15" fmla="*/ 871803 w 1862403"/>
              <a:gd name="csY15" fmla="*/ 152400 h 674914"/>
              <a:gd name="csX16" fmla="*/ 1024203 w 1862403"/>
              <a:gd name="csY16" fmla="*/ 163286 h 674914"/>
              <a:gd name="csX17" fmla="*/ 1056860 w 1862403"/>
              <a:gd name="csY17" fmla="*/ 174172 h 674914"/>
              <a:gd name="csX18" fmla="*/ 1078632 w 1862403"/>
              <a:gd name="csY18" fmla="*/ 195943 h 674914"/>
              <a:gd name="csX19" fmla="*/ 1143946 w 1862403"/>
              <a:gd name="csY19" fmla="*/ 239486 h 674914"/>
              <a:gd name="csX20" fmla="*/ 1209260 w 1862403"/>
              <a:gd name="csY20" fmla="*/ 261257 h 674914"/>
              <a:gd name="csX21" fmla="*/ 1470517 w 1862403"/>
              <a:gd name="csY21" fmla="*/ 261257 h 674914"/>
              <a:gd name="csX22" fmla="*/ 1492289 w 1862403"/>
              <a:gd name="csY22" fmla="*/ 283029 h 674914"/>
              <a:gd name="csX23" fmla="*/ 1524946 w 1862403"/>
              <a:gd name="csY23" fmla="*/ 293914 h 674914"/>
              <a:gd name="csX24" fmla="*/ 1633803 w 1862403"/>
              <a:gd name="csY24" fmla="*/ 272143 h 674914"/>
              <a:gd name="csX25" fmla="*/ 1699117 w 1862403"/>
              <a:gd name="csY25" fmla="*/ 228600 h 674914"/>
              <a:gd name="csX26" fmla="*/ 1731775 w 1862403"/>
              <a:gd name="csY26" fmla="*/ 206829 h 674914"/>
              <a:gd name="csX27" fmla="*/ 1829746 w 1862403"/>
              <a:gd name="csY27" fmla="*/ 217714 h 674914"/>
              <a:gd name="csX28" fmla="*/ 1840632 w 1862403"/>
              <a:gd name="csY28" fmla="*/ 250372 h 674914"/>
              <a:gd name="csX29" fmla="*/ 1862403 w 1862403"/>
              <a:gd name="csY29" fmla="*/ 468086 h 674914"/>
              <a:gd name="csX30" fmla="*/ 1851517 w 1862403"/>
              <a:gd name="csY30" fmla="*/ 511629 h 674914"/>
              <a:gd name="csX31" fmla="*/ 1840632 w 1862403"/>
              <a:gd name="csY31" fmla="*/ 544286 h 674914"/>
              <a:gd name="csX32" fmla="*/ 1775317 w 1862403"/>
              <a:gd name="csY32" fmla="*/ 566057 h 674914"/>
              <a:gd name="csX33" fmla="*/ 1720889 w 1862403"/>
              <a:gd name="csY33" fmla="*/ 533400 h 674914"/>
              <a:gd name="csX34" fmla="*/ 1677346 w 1862403"/>
              <a:gd name="csY34" fmla="*/ 478972 h 674914"/>
              <a:gd name="csX35" fmla="*/ 1612032 w 1862403"/>
              <a:gd name="csY35" fmla="*/ 457200 h 674914"/>
              <a:gd name="csX36" fmla="*/ 1590260 w 1862403"/>
              <a:gd name="csY36" fmla="*/ 478972 h 674914"/>
              <a:gd name="csX37" fmla="*/ 1503175 w 1862403"/>
              <a:gd name="csY37" fmla="*/ 478972 h 674914"/>
              <a:gd name="csX38" fmla="*/ 1481403 w 1862403"/>
              <a:gd name="csY38" fmla="*/ 457200 h 674914"/>
              <a:gd name="csX39" fmla="*/ 1437860 w 1862403"/>
              <a:gd name="csY39" fmla="*/ 468086 h 674914"/>
              <a:gd name="csX40" fmla="*/ 1372546 w 1862403"/>
              <a:gd name="csY40" fmla="*/ 478972 h 674914"/>
              <a:gd name="csX41" fmla="*/ 1274575 w 1862403"/>
              <a:gd name="csY41" fmla="*/ 457200 h 674914"/>
              <a:gd name="csX42" fmla="*/ 1220146 w 1862403"/>
              <a:gd name="csY42" fmla="*/ 424543 h 674914"/>
              <a:gd name="csX43" fmla="*/ 1154832 w 1862403"/>
              <a:gd name="csY43" fmla="*/ 446314 h 674914"/>
              <a:gd name="csX44" fmla="*/ 1100403 w 1862403"/>
              <a:gd name="csY44" fmla="*/ 500743 h 674914"/>
              <a:gd name="csX45" fmla="*/ 1078632 w 1862403"/>
              <a:gd name="csY45" fmla="*/ 533400 h 674914"/>
              <a:gd name="csX46" fmla="*/ 1045975 w 1862403"/>
              <a:gd name="csY46" fmla="*/ 544286 h 674914"/>
              <a:gd name="csX47" fmla="*/ 1002432 w 1862403"/>
              <a:gd name="csY47" fmla="*/ 587829 h 674914"/>
              <a:gd name="csX48" fmla="*/ 937117 w 1862403"/>
              <a:gd name="csY48" fmla="*/ 609600 h 674914"/>
              <a:gd name="csX49" fmla="*/ 850032 w 1862403"/>
              <a:gd name="csY49" fmla="*/ 598714 h 674914"/>
              <a:gd name="csX50" fmla="*/ 828260 w 1862403"/>
              <a:gd name="csY50" fmla="*/ 576943 h 674914"/>
              <a:gd name="csX51" fmla="*/ 806489 w 1862403"/>
              <a:gd name="csY51" fmla="*/ 544286 h 674914"/>
              <a:gd name="csX52" fmla="*/ 784717 w 1862403"/>
              <a:gd name="csY52" fmla="*/ 522514 h 674914"/>
              <a:gd name="csX53" fmla="*/ 762946 w 1862403"/>
              <a:gd name="csY53" fmla="*/ 489857 h 674914"/>
              <a:gd name="csX54" fmla="*/ 730289 w 1862403"/>
              <a:gd name="csY54" fmla="*/ 468086 h 674914"/>
              <a:gd name="csX55" fmla="*/ 708517 w 1862403"/>
              <a:gd name="csY55" fmla="*/ 446314 h 674914"/>
              <a:gd name="csX56" fmla="*/ 643203 w 1862403"/>
              <a:gd name="csY56" fmla="*/ 413657 h 674914"/>
              <a:gd name="csX57" fmla="*/ 610546 w 1862403"/>
              <a:gd name="csY57" fmla="*/ 424543 h 674914"/>
              <a:gd name="csX58" fmla="*/ 469032 w 1862403"/>
              <a:gd name="csY58" fmla="*/ 446314 h 674914"/>
              <a:gd name="csX59" fmla="*/ 436375 w 1862403"/>
              <a:gd name="csY59" fmla="*/ 468086 h 674914"/>
              <a:gd name="csX60" fmla="*/ 392832 w 1862403"/>
              <a:gd name="csY60" fmla="*/ 511629 h 674914"/>
              <a:gd name="csX61" fmla="*/ 381946 w 1862403"/>
              <a:gd name="csY61" fmla="*/ 544286 h 674914"/>
              <a:gd name="csX62" fmla="*/ 316632 w 1862403"/>
              <a:gd name="csY62" fmla="*/ 620486 h 674914"/>
              <a:gd name="csX63" fmla="*/ 294860 w 1862403"/>
              <a:gd name="csY63" fmla="*/ 642257 h 674914"/>
              <a:gd name="csX64" fmla="*/ 186003 w 1862403"/>
              <a:gd name="csY64" fmla="*/ 674914 h 674914"/>
              <a:gd name="csX65" fmla="*/ 44489 w 1862403"/>
              <a:gd name="csY65" fmla="*/ 653143 h 674914"/>
              <a:gd name="csX66" fmla="*/ 22717 w 1862403"/>
              <a:gd name="csY66" fmla="*/ 631372 h 674914"/>
              <a:gd name="csX67" fmla="*/ 22717 w 1862403"/>
              <a:gd name="csY67" fmla="*/ 544286 h 6749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Lst>
            <a:rect l="l" t="t" r="r" b="b"/>
            <a:pathLst>
              <a:path w="1862403" h="674914">
                <a:moveTo>
                  <a:pt x="22717" y="544286"/>
                </a:moveTo>
                <a:cubicBezTo>
                  <a:pt x="20903" y="493486"/>
                  <a:pt x="16510" y="399083"/>
                  <a:pt x="11832" y="326572"/>
                </a:cubicBezTo>
                <a:cubicBezTo>
                  <a:pt x="4700" y="216028"/>
                  <a:pt x="-10788" y="189301"/>
                  <a:pt x="11832" y="76200"/>
                </a:cubicBezTo>
                <a:cubicBezTo>
                  <a:pt x="14398" y="63371"/>
                  <a:pt x="25430" y="53759"/>
                  <a:pt x="33603" y="43543"/>
                </a:cubicBezTo>
                <a:cubicBezTo>
                  <a:pt x="51328" y="21387"/>
                  <a:pt x="63787" y="16164"/>
                  <a:pt x="88032" y="0"/>
                </a:cubicBezTo>
                <a:cubicBezTo>
                  <a:pt x="127946" y="3629"/>
                  <a:pt x="168099" y="5218"/>
                  <a:pt x="207775" y="10886"/>
                </a:cubicBezTo>
                <a:cubicBezTo>
                  <a:pt x="240771" y="15600"/>
                  <a:pt x="251457" y="28471"/>
                  <a:pt x="273089" y="54429"/>
                </a:cubicBezTo>
                <a:cubicBezTo>
                  <a:pt x="281464" y="64480"/>
                  <a:pt x="286346" y="77153"/>
                  <a:pt x="294860" y="87086"/>
                </a:cubicBezTo>
                <a:cubicBezTo>
                  <a:pt x="294880" y="87109"/>
                  <a:pt x="349278" y="141503"/>
                  <a:pt x="360175" y="152400"/>
                </a:cubicBezTo>
                <a:cubicBezTo>
                  <a:pt x="367432" y="159657"/>
                  <a:pt x="376253" y="165632"/>
                  <a:pt x="381946" y="174172"/>
                </a:cubicBezTo>
                <a:cubicBezTo>
                  <a:pt x="401809" y="203966"/>
                  <a:pt x="401997" y="213321"/>
                  <a:pt x="436375" y="228600"/>
                </a:cubicBezTo>
                <a:cubicBezTo>
                  <a:pt x="457346" y="237920"/>
                  <a:pt x="501689" y="250372"/>
                  <a:pt x="501689" y="250372"/>
                </a:cubicBezTo>
                <a:cubicBezTo>
                  <a:pt x="548860" y="246743"/>
                  <a:pt x="596258" y="245354"/>
                  <a:pt x="643203" y="239486"/>
                </a:cubicBezTo>
                <a:cubicBezTo>
                  <a:pt x="654589" y="238063"/>
                  <a:pt x="666021" y="234504"/>
                  <a:pt x="675860" y="228600"/>
                </a:cubicBezTo>
                <a:cubicBezTo>
                  <a:pt x="740481" y="189828"/>
                  <a:pt x="646263" y="222402"/>
                  <a:pt x="730289" y="185057"/>
                </a:cubicBezTo>
                <a:cubicBezTo>
                  <a:pt x="786911" y="159892"/>
                  <a:pt x="809817" y="161255"/>
                  <a:pt x="871803" y="152400"/>
                </a:cubicBezTo>
                <a:cubicBezTo>
                  <a:pt x="922603" y="156029"/>
                  <a:pt x="973622" y="157335"/>
                  <a:pt x="1024203" y="163286"/>
                </a:cubicBezTo>
                <a:cubicBezTo>
                  <a:pt x="1035599" y="164627"/>
                  <a:pt x="1047021" y="168268"/>
                  <a:pt x="1056860" y="174172"/>
                </a:cubicBezTo>
                <a:cubicBezTo>
                  <a:pt x="1065661" y="179452"/>
                  <a:pt x="1070421" y="189785"/>
                  <a:pt x="1078632" y="195943"/>
                </a:cubicBezTo>
                <a:cubicBezTo>
                  <a:pt x="1099565" y="211642"/>
                  <a:pt x="1119123" y="231212"/>
                  <a:pt x="1143946" y="239486"/>
                </a:cubicBezTo>
                <a:lnTo>
                  <a:pt x="1209260" y="261257"/>
                </a:lnTo>
                <a:cubicBezTo>
                  <a:pt x="1241032" y="259492"/>
                  <a:pt x="1403506" y="236128"/>
                  <a:pt x="1470517" y="261257"/>
                </a:cubicBezTo>
                <a:cubicBezTo>
                  <a:pt x="1480127" y="264861"/>
                  <a:pt x="1483488" y="277749"/>
                  <a:pt x="1492289" y="283029"/>
                </a:cubicBezTo>
                <a:cubicBezTo>
                  <a:pt x="1502128" y="288932"/>
                  <a:pt x="1514060" y="290286"/>
                  <a:pt x="1524946" y="293914"/>
                </a:cubicBezTo>
                <a:cubicBezTo>
                  <a:pt x="1533151" y="292547"/>
                  <a:pt x="1617562" y="280264"/>
                  <a:pt x="1633803" y="272143"/>
                </a:cubicBezTo>
                <a:cubicBezTo>
                  <a:pt x="1657206" y="260441"/>
                  <a:pt x="1677346" y="243114"/>
                  <a:pt x="1699117" y="228600"/>
                </a:cubicBezTo>
                <a:lnTo>
                  <a:pt x="1731775" y="206829"/>
                </a:lnTo>
                <a:cubicBezTo>
                  <a:pt x="1764432" y="210457"/>
                  <a:pt x="1799238" y="205511"/>
                  <a:pt x="1829746" y="217714"/>
                </a:cubicBezTo>
                <a:cubicBezTo>
                  <a:pt x="1840400" y="221976"/>
                  <a:pt x="1839291" y="238976"/>
                  <a:pt x="1840632" y="250372"/>
                </a:cubicBezTo>
                <a:cubicBezTo>
                  <a:pt x="1880495" y="589216"/>
                  <a:pt x="1831267" y="281276"/>
                  <a:pt x="1862403" y="468086"/>
                </a:cubicBezTo>
                <a:cubicBezTo>
                  <a:pt x="1858774" y="482600"/>
                  <a:pt x="1855627" y="497244"/>
                  <a:pt x="1851517" y="511629"/>
                </a:cubicBezTo>
                <a:cubicBezTo>
                  <a:pt x="1848365" y="522662"/>
                  <a:pt x="1849969" y="537617"/>
                  <a:pt x="1840632" y="544286"/>
                </a:cubicBezTo>
                <a:cubicBezTo>
                  <a:pt x="1821957" y="557625"/>
                  <a:pt x="1775317" y="566057"/>
                  <a:pt x="1775317" y="566057"/>
                </a:cubicBezTo>
                <a:cubicBezTo>
                  <a:pt x="1749628" y="557495"/>
                  <a:pt x="1735832" y="558306"/>
                  <a:pt x="1720889" y="533400"/>
                </a:cubicBezTo>
                <a:cubicBezTo>
                  <a:pt x="1696208" y="492264"/>
                  <a:pt x="1730562" y="502624"/>
                  <a:pt x="1677346" y="478972"/>
                </a:cubicBezTo>
                <a:cubicBezTo>
                  <a:pt x="1656375" y="469651"/>
                  <a:pt x="1612032" y="457200"/>
                  <a:pt x="1612032" y="457200"/>
                </a:cubicBezTo>
                <a:cubicBezTo>
                  <a:pt x="1604775" y="464457"/>
                  <a:pt x="1599061" y="473692"/>
                  <a:pt x="1590260" y="478972"/>
                </a:cubicBezTo>
                <a:cubicBezTo>
                  <a:pt x="1556788" y="499055"/>
                  <a:pt x="1541866" y="486710"/>
                  <a:pt x="1503175" y="478972"/>
                </a:cubicBezTo>
                <a:cubicBezTo>
                  <a:pt x="1495918" y="471715"/>
                  <a:pt x="1491527" y="458887"/>
                  <a:pt x="1481403" y="457200"/>
                </a:cubicBezTo>
                <a:cubicBezTo>
                  <a:pt x="1466646" y="454740"/>
                  <a:pt x="1452531" y="465152"/>
                  <a:pt x="1437860" y="468086"/>
                </a:cubicBezTo>
                <a:cubicBezTo>
                  <a:pt x="1416217" y="472415"/>
                  <a:pt x="1394317" y="475343"/>
                  <a:pt x="1372546" y="478972"/>
                </a:cubicBezTo>
                <a:cubicBezTo>
                  <a:pt x="1359353" y="476773"/>
                  <a:pt x="1295190" y="469569"/>
                  <a:pt x="1274575" y="457200"/>
                </a:cubicBezTo>
                <a:cubicBezTo>
                  <a:pt x="1199862" y="412373"/>
                  <a:pt x="1312658" y="455381"/>
                  <a:pt x="1220146" y="424543"/>
                </a:cubicBezTo>
                <a:cubicBezTo>
                  <a:pt x="1198375" y="431800"/>
                  <a:pt x="1171059" y="430087"/>
                  <a:pt x="1154832" y="446314"/>
                </a:cubicBezTo>
                <a:cubicBezTo>
                  <a:pt x="1136689" y="464457"/>
                  <a:pt x="1114635" y="479394"/>
                  <a:pt x="1100403" y="500743"/>
                </a:cubicBezTo>
                <a:cubicBezTo>
                  <a:pt x="1093146" y="511629"/>
                  <a:pt x="1088848" y="525227"/>
                  <a:pt x="1078632" y="533400"/>
                </a:cubicBezTo>
                <a:cubicBezTo>
                  <a:pt x="1069672" y="540568"/>
                  <a:pt x="1056861" y="540657"/>
                  <a:pt x="1045975" y="544286"/>
                </a:cubicBezTo>
                <a:cubicBezTo>
                  <a:pt x="1031461" y="558800"/>
                  <a:pt x="1021905" y="581338"/>
                  <a:pt x="1002432" y="587829"/>
                </a:cubicBezTo>
                <a:lnTo>
                  <a:pt x="937117" y="609600"/>
                </a:lnTo>
                <a:cubicBezTo>
                  <a:pt x="908089" y="605971"/>
                  <a:pt x="878053" y="607120"/>
                  <a:pt x="850032" y="598714"/>
                </a:cubicBezTo>
                <a:cubicBezTo>
                  <a:pt x="840202" y="595765"/>
                  <a:pt x="834671" y="584957"/>
                  <a:pt x="828260" y="576943"/>
                </a:cubicBezTo>
                <a:cubicBezTo>
                  <a:pt x="820087" y="566727"/>
                  <a:pt x="814662" y="554502"/>
                  <a:pt x="806489" y="544286"/>
                </a:cubicBezTo>
                <a:cubicBezTo>
                  <a:pt x="800078" y="536272"/>
                  <a:pt x="791128" y="530528"/>
                  <a:pt x="784717" y="522514"/>
                </a:cubicBezTo>
                <a:cubicBezTo>
                  <a:pt x="776544" y="512298"/>
                  <a:pt x="772197" y="499108"/>
                  <a:pt x="762946" y="489857"/>
                </a:cubicBezTo>
                <a:cubicBezTo>
                  <a:pt x="753695" y="480606"/>
                  <a:pt x="740505" y="476259"/>
                  <a:pt x="730289" y="468086"/>
                </a:cubicBezTo>
                <a:cubicBezTo>
                  <a:pt x="722275" y="461675"/>
                  <a:pt x="716531" y="452725"/>
                  <a:pt x="708517" y="446314"/>
                </a:cubicBezTo>
                <a:cubicBezTo>
                  <a:pt x="678372" y="422198"/>
                  <a:pt x="677695" y="425155"/>
                  <a:pt x="643203" y="413657"/>
                </a:cubicBezTo>
                <a:cubicBezTo>
                  <a:pt x="632317" y="417286"/>
                  <a:pt x="621887" y="422798"/>
                  <a:pt x="610546" y="424543"/>
                </a:cubicBezTo>
                <a:cubicBezTo>
                  <a:pt x="454183" y="448600"/>
                  <a:pt x="547640" y="420113"/>
                  <a:pt x="469032" y="446314"/>
                </a:cubicBezTo>
                <a:cubicBezTo>
                  <a:pt x="458146" y="453571"/>
                  <a:pt x="446308" y="459572"/>
                  <a:pt x="436375" y="468086"/>
                </a:cubicBezTo>
                <a:cubicBezTo>
                  <a:pt x="420790" y="481444"/>
                  <a:pt x="392832" y="511629"/>
                  <a:pt x="392832" y="511629"/>
                </a:cubicBezTo>
                <a:cubicBezTo>
                  <a:pt x="389203" y="522515"/>
                  <a:pt x="387078" y="534023"/>
                  <a:pt x="381946" y="544286"/>
                </a:cubicBezTo>
                <a:cubicBezTo>
                  <a:pt x="365367" y="577444"/>
                  <a:pt x="343416" y="593702"/>
                  <a:pt x="316632" y="620486"/>
                </a:cubicBezTo>
                <a:cubicBezTo>
                  <a:pt x="309375" y="627743"/>
                  <a:pt x="304596" y="639011"/>
                  <a:pt x="294860" y="642257"/>
                </a:cubicBezTo>
                <a:cubicBezTo>
                  <a:pt x="215353" y="668760"/>
                  <a:pt x="251810" y="658463"/>
                  <a:pt x="186003" y="674914"/>
                </a:cubicBezTo>
                <a:cubicBezTo>
                  <a:pt x="179711" y="674285"/>
                  <a:pt x="75876" y="671975"/>
                  <a:pt x="44489" y="653143"/>
                </a:cubicBezTo>
                <a:cubicBezTo>
                  <a:pt x="35688" y="647863"/>
                  <a:pt x="29974" y="638629"/>
                  <a:pt x="22717" y="631372"/>
                </a:cubicBezTo>
                <a:cubicBezTo>
                  <a:pt x="6095" y="581502"/>
                  <a:pt x="24531" y="595086"/>
                  <a:pt x="22717" y="544286"/>
                </a:cubicBezTo>
                <a:close/>
              </a:path>
            </a:pathLst>
          </a:cu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C5A249FA-7EAD-6B49-CE8B-9329BB9675E5}"/>
              </a:ext>
            </a:extLst>
          </p:cNvPr>
          <p:cNvSpPr/>
          <p:nvPr/>
        </p:nvSpPr>
        <p:spPr>
          <a:xfrm>
            <a:off x="5173461" y="6270185"/>
            <a:ext cx="2066546" cy="370114"/>
          </a:xfrm>
          <a:custGeom>
            <a:avLst/>
            <a:gdLst>
              <a:gd name="csX0" fmla="*/ 9146 w 2066546"/>
              <a:gd name="csY0" fmla="*/ 65314 h 370114"/>
              <a:gd name="csX1" fmla="*/ 9146 w 2066546"/>
              <a:gd name="csY1" fmla="*/ 250371 h 370114"/>
              <a:gd name="csX2" fmla="*/ 20032 w 2066546"/>
              <a:gd name="csY2" fmla="*/ 293914 h 370114"/>
              <a:gd name="csX3" fmla="*/ 41804 w 2066546"/>
              <a:gd name="csY3" fmla="*/ 315686 h 370114"/>
              <a:gd name="csX4" fmla="*/ 107118 w 2066546"/>
              <a:gd name="csY4" fmla="*/ 304800 h 370114"/>
              <a:gd name="csX5" fmla="*/ 161546 w 2066546"/>
              <a:gd name="csY5" fmla="*/ 293914 h 370114"/>
              <a:gd name="csX6" fmla="*/ 292175 w 2066546"/>
              <a:gd name="csY6" fmla="*/ 272143 h 370114"/>
              <a:gd name="csX7" fmla="*/ 346604 w 2066546"/>
              <a:gd name="csY7" fmla="*/ 283028 h 370114"/>
              <a:gd name="csX8" fmla="*/ 411918 w 2066546"/>
              <a:gd name="csY8" fmla="*/ 326571 h 370114"/>
              <a:gd name="csX9" fmla="*/ 477232 w 2066546"/>
              <a:gd name="csY9" fmla="*/ 359228 h 370114"/>
              <a:gd name="csX10" fmla="*/ 509889 w 2066546"/>
              <a:gd name="csY10" fmla="*/ 370114 h 370114"/>
              <a:gd name="csX11" fmla="*/ 673175 w 2066546"/>
              <a:gd name="csY11" fmla="*/ 348343 h 370114"/>
              <a:gd name="csX12" fmla="*/ 738489 w 2066546"/>
              <a:gd name="csY12" fmla="*/ 326571 h 370114"/>
              <a:gd name="csX13" fmla="*/ 792918 w 2066546"/>
              <a:gd name="csY13" fmla="*/ 293914 h 370114"/>
              <a:gd name="csX14" fmla="*/ 825575 w 2066546"/>
              <a:gd name="csY14" fmla="*/ 272143 h 370114"/>
              <a:gd name="csX15" fmla="*/ 1239232 w 2066546"/>
              <a:gd name="csY15" fmla="*/ 239486 h 370114"/>
              <a:gd name="csX16" fmla="*/ 1293661 w 2066546"/>
              <a:gd name="csY16" fmla="*/ 228600 h 370114"/>
              <a:gd name="csX17" fmla="*/ 1304546 w 2066546"/>
              <a:gd name="csY17" fmla="*/ 195943 h 370114"/>
              <a:gd name="csX18" fmla="*/ 1620232 w 2066546"/>
              <a:gd name="csY18" fmla="*/ 206828 h 370114"/>
              <a:gd name="csX19" fmla="*/ 1685546 w 2066546"/>
              <a:gd name="csY19" fmla="*/ 228600 h 370114"/>
              <a:gd name="csX20" fmla="*/ 1761746 w 2066546"/>
              <a:gd name="csY20" fmla="*/ 239486 h 370114"/>
              <a:gd name="csX21" fmla="*/ 1805289 w 2066546"/>
              <a:gd name="csY21" fmla="*/ 250371 h 370114"/>
              <a:gd name="csX22" fmla="*/ 1859718 w 2066546"/>
              <a:gd name="csY22" fmla="*/ 261257 h 370114"/>
              <a:gd name="csX23" fmla="*/ 1968575 w 2066546"/>
              <a:gd name="csY23" fmla="*/ 293914 h 370114"/>
              <a:gd name="csX24" fmla="*/ 2001232 w 2066546"/>
              <a:gd name="csY24" fmla="*/ 304800 h 370114"/>
              <a:gd name="csX25" fmla="*/ 2044775 w 2066546"/>
              <a:gd name="csY25" fmla="*/ 217714 h 370114"/>
              <a:gd name="csX26" fmla="*/ 2055661 w 2066546"/>
              <a:gd name="csY26" fmla="*/ 185057 h 370114"/>
              <a:gd name="csX27" fmla="*/ 2066546 w 2066546"/>
              <a:gd name="csY27" fmla="*/ 152400 h 370114"/>
              <a:gd name="csX28" fmla="*/ 2055661 w 2066546"/>
              <a:gd name="csY28" fmla="*/ 119743 h 370114"/>
              <a:gd name="csX29" fmla="*/ 2033889 w 2066546"/>
              <a:gd name="csY29" fmla="*/ 97971 h 370114"/>
              <a:gd name="csX30" fmla="*/ 2012118 w 2066546"/>
              <a:gd name="csY30" fmla="*/ 65314 h 370114"/>
              <a:gd name="csX31" fmla="*/ 1979461 w 2066546"/>
              <a:gd name="csY31" fmla="*/ 0 h 370114"/>
              <a:gd name="csX32" fmla="*/ 1935918 w 2066546"/>
              <a:gd name="csY32" fmla="*/ 10886 h 370114"/>
              <a:gd name="csX33" fmla="*/ 1881489 w 2066546"/>
              <a:gd name="csY33" fmla="*/ 54428 h 370114"/>
              <a:gd name="csX34" fmla="*/ 1848832 w 2066546"/>
              <a:gd name="csY34" fmla="*/ 76200 h 370114"/>
              <a:gd name="csX35" fmla="*/ 1783518 w 2066546"/>
              <a:gd name="csY35" fmla="*/ 97971 h 370114"/>
              <a:gd name="csX36" fmla="*/ 1750861 w 2066546"/>
              <a:gd name="csY36" fmla="*/ 108857 h 370114"/>
              <a:gd name="csX37" fmla="*/ 1609346 w 2066546"/>
              <a:gd name="csY37" fmla="*/ 97971 h 370114"/>
              <a:gd name="csX38" fmla="*/ 1500489 w 2066546"/>
              <a:gd name="csY38" fmla="*/ 76200 h 370114"/>
              <a:gd name="csX39" fmla="*/ 1467832 w 2066546"/>
              <a:gd name="csY39" fmla="*/ 65314 h 370114"/>
              <a:gd name="csX40" fmla="*/ 1261004 w 2066546"/>
              <a:gd name="csY40" fmla="*/ 76200 h 370114"/>
              <a:gd name="csX41" fmla="*/ 1228346 w 2066546"/>
              <a:gd name="csY41" fmla="*/ 87086 h 370114"/>
              <a:gd name="csX42" fmla="*/ 1173918 w 2066546"/>
              <a:gd name="csY42" fmla="*/ 97971 h 370114"/>
              <a:gd name="csX43" fmla="*/ 1108604 w 2066546"/>
              <a:gd name="csY43" fmla="*/ 119743 h 370114"/>
              <a:gd name="csX44" fmla="*/ 934432 w 2066546"/>
              <a:gd name="csY44" fmla="*/ 141514 h 370114"/>
              <a:gd name="csX45" fmla="*/ 825575 w 2066546"/>
              <a:gd name="csY45" fmla="*/ 108857 h 370114"/>
              <a:gd name="csX46" fmla="*/ 760261 w 2066546"/>
              <a:gd name="csY46" fmla="*/ 87086 h 370114"/>
              <a:gd name="csX47" fmla="*/ 727604 w 2066546"/>
              <a:gd name="csY47" fmla="*/ 76200 h 370114"/>
              <a:gd name="csX48" fmla="*/ 705832 w 2066546"/>
              <a:gd name="csY48" fmla="*/ 54428 h 370114"/>
              <a:gd name="csX49" fmla="*/ 477232 w 2066546"/>
              <a:gd name="csY49" fmla="*/ 54428 h 370114"/>
              <a:gd name="csX50" fmla="*/ 444575 w 2066546"/>
              <a:gd name="csY50" fmla="*/ 65314 h 370114"/>
              <a:gd name="csX51" fmla="*/ 401032 w 2066546"/>
              <a:gd name="csY51" fmla="*/ 108857 h 370114"/>
              <a:gd name="csX52" fmla="*/ 335718 w 2066546"/>
              <a:gd name="csY52" fmla="*/ 141514 h 370114"/>
              <a:gd name="csX53" fmla="*/ 172432 w 2066546"/>
              <a:gd name="csY53" fmla="*/ 108857 h 370114"/>
              <a:gd name="csX54" fmla="*/ 74461 w 2066546"/>
              <a:gd name="csY54" fmla="*/ 54428 h 370114"/>
              <a:gd name="csX55" fmla="*/ 52689 w 2066546"/>
              <a:gd name="csY55" fmla="*/ 32657 h 370114"/>
              <a:gd name="csX56" fmla="*/ 9146 w 2066546"/>
              <a:gd name="csY56" fmla="*/ 65314 h 370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Lst>
            <a:rect l="l" t="t" r="r" b="b"/>
            <a:pathLst>
              <a:path w="2066546" h="370114">
                <a:moveTo>
                  <a:pt x="9146" y="65314"/>
                </a:moveTo>
                <a:cubicBezTo>
                  <a:pt x="1889" y="101600"/>
                  <a:pt x="-7172" y="136144"/>
                  <a:pt x="9146" y="250371"/>
                </a:cubicBezTo>
                <a:cubicBezTo>
                  <a:pt x="11262" y="265182"/>
                  <a:pt x="13341" y="280532"/>
                  <a:pt x="20032" y="293914"/>
                </a:cubicBezTo>
                <a:cubicBezTo>
                  <a:pt x="24622" y="303094"/>
                  <a:pt x="34547" y="308429"/>
                  <a:pt x="41804" y="315686"/>
                </a:cubicBezTo>
                <a:lnTo>
                  <a:pt x="107118" y="304800"/>
                </a:lnTo>
                <a:cubicBezTo>
                  <a:pt x="125322" y="301490"/>
                  <a:pt x="143296" y="296956"/>
                  <a:pt x="161546" y="293914"/>
                </a:cubicBezTo>
                <a:cubicBezTo>
                  <a:pt x="323618" y="266901"/>
                  <a:pt x="163871" y="297802"/>
                  <a:pt x="292175" y="272143"/>
                </a:cubicBezTo>
                <a:cubicBezTo>
                  <a:pt x="310318" y="275771"/>
                  <a:pt x="329760" y="275372"/>
                  <a:pt x="346604" y="283028"/>
                </a:cubicBezTo>
                <a:cubicBezTo>
                  <a:pt x="370425" y="293855"/>
                  <a:pt x="387095" y="318296"/>
                  <a:pt x="411918" y="326571"/>
                </a:cubicBezTo>
                <a:cubicBezTo>
                  <a:pt x="494002" y="353933"/>
                  <a:pt x="392823" y="317024"/>
                  <a:pt x="477232" y="359228"/>
                </a:cubicBezTo>
                <a:cubicBezTo>
                  <a:pt x="487495" y="364360"/>
                  <a:pt x="499003" y="366485"/>
                  <a:pt x="509889" y="370114"/>
                </a:cubicBezTo>
                <a:cubicBezTo>
                  <a:pt x="562297" y="364873"/>
                  <a:pt x="620969" y="362581"/>
                  <a:pt x="673175" y="348343"/>
                </a:cubicBezTo>
                <a:cubicBezTo>
                  <a:pt x="695315" y="342305"/>
                  <a:pt x="738489" y="326571"/>
                  <a:pt x="738489" y="326571"/>
                </a:cubicBezTo>
                <a:cubicBezTo>
                  <a:pt x="781015" y="284047"/>
                  <a:pt x="736393" y="322177"/>
                  <a:pt x="792918" y="293914"/>
                </a:cubicBezTo>
                <a:cubicBezTo>
                  <a:pt x="804620" y="288063"/>
                  <a:pt x="813620" y="277456"/>
                  <a:pt x="825575" y="272143"/>
                </a:cubicBezTo>
                <a:cubicBezTo>
                  <a:pt x="953902" y="215108"/>
                  <a:pt x="1106863" y="243622"/>
                  <a:pt x="1239232" y="239486"/>
                </a:cubicBezTo>
                <a:cubicBezTo>
                  <a:pt x="1257375" y="235857"/>
                  <a:pt x="1278266" y="238863"/>
                  <a:pt x="1293661" y="228600"/>
                </a:cubicBezTo>
                <a:cubicBezTo>
                  <a:pt x="1303208" y="222235"/>
                  <a:pt x="1293097" y="196706"/>
                  <a:pt x="1304546" y="195943"/>
                </a:cubicBezTo>
                <a:cubicBezTo>
                  <a:pt x="1409604" y="188939"/>
                  <a:pt x="1515003" y="203200"/>
                  <a:pt x="1620232" y="206828"/>
                </a:cubicBezTo>
                <a:cubicBezTo>
                  <a:pt x="1642003" y="214085"/>
                  <a:pt x="1662828" y="225354"/>
                  <a:pt x="1685546" y="228600"/>
                </a:cubicBezTo>
                <a:cubicBezTo>
                  <a:pt x="1710946" y="232229"/>
                  <a:pt x="1736502" y="234896"/>
                  <a:pt x="1761746" y="239486"/>
                </a:cubicBezTo>
                <a:cubicBezTo>
                  <a:pt x="1776466" y="242162"/>
                  <a:pt x="1790684" y="247126"/>
                  <a:pt x="1805289" y="250371"/>
                </a:cubicBezTo>
                <a:cubicBezTo>
                  <a:pt x="1823351" y="254385"/>
                  <a:pt x="1841656" y="257243"/>
                  <a:pt x="1859718" y="261257"/>
                </a:cubicBezTo>
                <a:cubicBezTo>
                  <a:pt x="1909069" y="272224"/>
                  <a:pt x="1914309" y="275825"/>
                  <a:pt x="1968575" y="293914"/>
                </a:cubicBezTo>
                <a:lnTo>
                  <a:pt x="2001232" y="304800"/>
                </a:lnTo>
                <a:cubicBezTo>
                  <a:pt x="2039232" y="266800"/>
                  <a:pt x="2019758" y="292765"/>
                  <a:pt x="2044775" y="217714"/>
                </a:cubicBezTo>
                <a:lnTo>
                  <a:pt x="2055661" y="185057"/>
                </a:lnTo>
                <a:lnTo>
                  <a:pt x="2066546" y="152400"/>
                </a:lnTo>
                <a:cubicBezTo>
                  <a:pt x="2062918" y="141514"/>
                  <a:pt x="2061564" y="129582"/>
                  <a:pt x="2055661" y="119743"/>
                </a:cubicBezTo>
                <a:cubicBezTo>
                  <a:pt x="2050381" y="110942"/>
                  <a:pt x="2040300" y="105985"/>
                  <a:pt x="2033889" y="97971"/>
                </a:cubicBezTo>
                <a:cubicBezTo>
                  <a:pt x="2025716" y="87755"/>
                  <a:pt x="2017969" y="77016"/>
                  <a:pt x="2012118" y="65314"/>
                </a:cubicBezTo>
                <a:cubicBezTo>
                  <a:pt x="1967050" y="-24823"/>
                  <a:pt x="2041853" y="93590"/>
                  <a:pt x="1979461" y="0"/>
                </a:cubicBezTo>
                <a:cubicBezTo>
                  <a:pt x="1964947" y="3629"/>
                  <a:pt x="1949669" y="4993"/>
                  <a:pt x="1935918" y="10886"/>
                </a:cubicBezTo>
                <a:cubicBezTo>
                  <a:pt x="1899839" y="26348"/>
                  <a:pt x="1908498" y="32821"/>
                  <a:pt x="1881489" y="54428"/>
                </a:cubicBezTo>
                <a:cubicBezTo>
                  <a:pt x="1871273" y="62601"/>
                  <a:pt x="1860787" y="70886"/>
                  <a:pt x="1848832" y="76200"/>
                </a:cubicBezTo>
                <a:cubicBezTo>
                  <a:pt x="1827861" y="85521"/>
                  <a:pt x="1805289" y="90714"/>
                  <a:pt x="1783518" y="97971"/>
                </a:cubicBezTo>
                <a:lnTo>
                  <a:pt x="1750861" y="108857"/>
                </a:lnTo>
                <a:cubicBezTo>
                  <a:pt x="1703689" y="105228"/>
                  <a:pt x="1656397" y="102924"/>
                  <a:pt x="1609346" y="97971"/>
                </a:cubicBezTo>
                <a:cubicBezTo>
                  <a:pt x="1575482" y="94406"/>
                  <a:pt x="1534123" y="85810"/>
                  <a:pt x="1500489" y="76200"/>
                </a:cubicBezTo>
                <a:cubicBezTo>
                  <a:pt x="1489456" y="73048"/>
                  <a:pt x="1478718" y="68943"/>
                  <a:pt x="1467832" y="65314"/>
                </a:cubicBezTo>
                <a:cubicBezTo>
                  <a:pt x="1398889" y="68943"/>
                  <a:pt x="1329759" y="69949"/>
                  <a:pt x="1261004" y="76200"/>
                </a:cubicBezTo>
                <a:cubicBezTo>
                  <a:pt x="1249576" y="77239"/>
                  <a:pt x="1239478" y="84303"/>
                  <a:pt x="1228346" y="87086"/>
                </a:cubicBezTo>
                <a:cubicBezTo>
                  <a:pt x="1210396" y="91573"/>
                  <a:pt x="1191768" y="93103"/>
                  <a:pt x="1173918" y="97971"/>
                </a:cubicBezTo>
                <a:cubicBezTo>
                  <a:pt x="1151778" y="104009"/>
                  <a:pt x="1131439" y="117460"/>
                  <a:pt x="1108604" y="119743"/>
                </a:cubicBezTo>
                <a:cubicBezTo>
                  <a:pt x="977784" y="132824"/>
                  <a:pt x="1035717" y="124633"/>
                  <a:pt x="934432" y="141514"/>
                </a:cubicBezTo>
                <a:cubicBezTo>
                  <a:pt x="767236" y="117628"/>
                  <a:pt x="919375" y="150545"/>
                  <a:pt x="825575" y="108857"/>
                </a:cubicBezTo>
                <a:cubicBezTo>
                  <a:pt x="804604" y="99537"/>
                  <a:pt x="782032" y="94343"/>
                  <a:pt x="760261" y="87086"/>
                </a:cubicBezTo>
                <a:lnTo>
                  <a:pt x="727604" y="76200"/>
                </a:lnTo>
                <a:cubicBezTo>
                  <a:pt x="720347" y="68943"/>
                  <a:pt x="715012" y="59018"/>
                  <a:pt x="705832" y="54428"/>
                </a:cubicBezTo>
                <a:cubicBezTo>
                  <a:pt x="648643" y="25834"/>
                  <a:pt x="485990" y="53913"/>
                  <a:pt x="477232" y="54428"/>
                </a:cubicBezTo>
                <a:cubicBezTo>
                  <a:pt x="466346" y="58057"/>
                  <a:pt x="453912" y="58645"/>
                  <a:pt x="444575" y="65314"/>
                </a:cubicBezTo>
                <a:cubicBezTo>
                  <a:pt x="427872" y="77245"/>
                  <a:pt x="420505" y="102366"/>
                  <a:pt x="401032" y="108857"/>
                </a:cubicBezTo>
                <a:cubicBezTo>
                  <a:pt x="355964" y="123880"/>
                  <a:pt x="377922" y="113378"/>
                  <a:pt x="335718" y="141514"/>
                </a:cubicBezTo>
                <a:cubicBezTo>
                  <a:pt x="297829" y="137304"/>
                  <a:pt x="211025" y="134586"/>
                  <a:pt x="172432" y="108857"/>
                </a:cubicBezTo>
                <a:cubicBezTo>
                  <a:pt x="97571" y="58949"/>
                  <a:pt x="131941" y="73589"/>
                  <a:pt x="74461" y="54428"/>
                </a:cubicBezTo>
                <a:cubicBezTo>
                  <a:pt x="67204" y="47171"/>
                  <a:pt x="62753" y="34670"/>
                  <a:pt x="52689" y="32657"/>
                </a:cubicBezTo>
                <a:cubicBezTo>
                  <a:pt x="41437" y="30407"/>
                  <a:pt x="16403" y="29028"/>
                  <a:pt x="9146" y="65314"/>
                </a:cubicBezTo>
                <a:close/>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E56E6CD-A57B-F9BD-D2BC-ABFCF63E9759}"/>
              </a:ext>
            </a:extLst>
          </p:cNvPr>
          <p:cNvSpPr txBox="1"/>
          <p:nvPr/>
        </p:nvSpPr>
        <p:spPr>
          <a:xfrm>
            <a:off x="5697493" y="5180969"/>
            <a:ext cx="1048685" cy="523220"/>
          </a:xfrm>
          <a:prstGeom prst="rect">
            <a:avLst/>
          </a:prstGeom>
          <a:noFill/>
        </p:spPr>
        <p:txBody>
          <a:bodyPr wrap="none" rtlCol="0">
            <a:spAutoFit/>
          </a:bodyPr>
          <a:lstStyle/>
          <a:p>
            <a:pPr algn="ctr"/>
            <a:r>
              <a:rPr lang="en-US" sz="1400" b="1">
                <a:latin typeface="Helvetica" pitchFamily="2" charset="0"/>
              </a:rPr>
              <a:t>Thick-wall</a:t>
            </a:r>
          </a:p>
          <a:p>
            <a:pPr algn="ctr"/>
            <a:r>
              <a:rPr lang="en-US" sz="1400" b="1">
                <a:latin typeface="Helvetica" pitchFamily="2" charset="0"/>
              </a:rPr>
              <a:t>cavity</a:t>
            </a:r>
          </a:p>
        </p:txBody>
      </p:sp>
      <p:sp>
        <p:nvSpPr>
          <p:cNvPr id="31" name="TextBox 30">
            <a:extLst>
              <a:ext uri="{FF2B5EF4-FFF2-40B4-BE49-F238E27FC236}">
                <a16:creationId xmlns:a16="http://schemas.microsoft.com/office/drawing/2014/main" id="{9E500764-55BC-4D25-EF0F-945127D57B88}"/>
              </a:ext>
            </a:extLst>
          </p:cNvPr>
          <p:cNvSpPr txBox="1"/>
          <p:nvPr/>
        </p:nvSpPr>
        <p:spPr>
          <a:xfrm>
            <a:off x="5712083" y="5745591"/>
            <a:ext cx="901208" cy="523220"/>
          </a:xfrm>
          <a:prstGeom prst="rect">
            <a:avLst/>
          </a:prstGeom>
          <a:noFill/>
        </p:spPr>
        <p:txBody>
          <a:bodyPr wrap="none" rtlCol="0">
            <a:spAutoFit/>
          </a:bodyPr>
          <a:lstStyle/>
          <a:p>
            <a:pPr algn="ctr"/>
            <a:r>
              <a:rPr lang="en-US" sz="1400">
                <a:latin typeface="Helvetica" pitchFamily="2" charset="0"/>
              </a:rPr>
              <a:t>Thin-wall</a:t>
            </a:r>
          </a:p>
          <a:p>
            <a:pPr algn="ctr"/>
            <a:r>
              <a:rPr lang="en-US" sz="1400">
                <a:latin typeface="Helvetica" pitchFamily="2" charset="0"/>
              </a:rPr>
              <a:t>cavity</a:t>
            </a:r>
          </a:p>
        </p:txBody>
      </p:sp>
      <p:sp>
        <p:nvSpPr>
          <p:cNvPr id="32" name="TextBox 31">
            <a:extLst>
              <a:ext uri="{FF2B5EF4-FFF2-40B4-BE49-F238E27FC236}">
                <a16:creationId xmlns:a16="http://schemas.microsoft.com/office/drawing/2014/main" id="{1728B0BC-E07D-EC8B-8B85-B585B0670B81}"/>
              </a:ext>
            </a:extLst>
          </p:cNvPr>
          <p:cNvSpPr txBox="1"/>
          <p:nvPr/>
        </p:nvSpPr>
        <p:spPr>
          <a:xfrm>
            <a:off x="5582387" y="4339820"/>
            <a:ext cx="1157946" cy="369332"/>
          </a:xfrm>
          <a:prstGeom prst="rect">
            <a:avLst/>
          </a:prstGeom>
          <a:noFill/>
        </p:spPr>
        <p:txBody>
          <a:bodyPr wrap="none" rtlCol="0">
            <a:spAutoFit/>
          </a:bodyPr>
          <a:lstStyle/>
          <a:p>
            <a:r>
              <a:rPr lang="en-US"/>
              <a:t>Examples</a:t>
            </a:r>
          </a:p>
        </p:txBody>
      </p:sp>
    </p:spTree>
    <p:extLst>
      <p:ext uri="{BB962C8B-B14F-4D97-AF65-F5344CB8AC3E}">
        <p14:creationId xmlns:p14="http://schemas.microsoft.com/office/powerpoint/2010/main" val="1755046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46DC24B-AB8B-69E1-19AE-0378A498FFB5}"/>
              </a:ext>
            </a:extLst>
          </p:cNvPr>
          <p:cNvGrpSpPr/>
          <p:nvPr/>
        </p:nvGrpSpPr>
        <p:grpSpPr>
          <a:xfrm>
            <a:off x="8623023" y="3307811"/>
            <a:ext cx="3440785" cy="3181239"/>
            <a:chOff x="8623023" y="3460213"/>
            <a:chExt cx="3440785" cy="3181239"/>
          </a:xfrm>
        </p:grpSpPr>
        <p:grpSp>
          <p:nvGrpSpPr>
            <p:cNvPr id="95" name="Group 94">
              <a:extLst>
                <a:ext uri="{FF2B5EF4-FFF2-40B4-BE49-F238E27FC236}">
                  <a16:creationId xmlns:a16="http://schemas.microsoft.com/office/drawing/2014/main" id="{A408F8E8-B55F-9BEA-8B12-E0869D4468D2}"/>
                </a:ext>
              </a:extLst>
            </p:cNvPr>
            <p:cNvGrpSpPr/>
            <p:nvPr/>
          </p:nvGrpSpPr>
          <p:grpSpPr>
            <a:xfrm>
              <a:off x="9087564" y="4257090"/>
              <a:ext cx="2511703" cy="2384362"/>
              <a:chOff x="2255979" y="3351464"/>
              <a:chExt cx="2283366" cy="2167602"/>
            </a:xfrm>
          </p:grpSpPr>
          <p:sp>
            <p:nvSpPr>
              <p:cNvPr id="56" name="Freeform 207">
                <a:extLst>
                  <a:ext uri="{FF2B5EF4-FFF2-40B4-BE49-F238E27FC236}">
                    <a16:creationId xmlns:a16="http://schemas.microsoft.com/office/drawing/2014/main" id="{45663DD8-B78D-F966-7289-F331CD52C39E}"/>
                  </a:ext>
                </a:extLst>
              </p:cNvPr>
              <p:cNvSpPr>
                <a:spLocks/>
              </p:cNvSpPr>
              <p:nvPr/>
            </p:nvSpPr>
            <p:spPr bwMode="auto">
              <a:xfrm>
                <a:off x="2849798" y="3374581"/>
                <a:ext cx="443342" cy="751243"/>
              </a:xfrm>
              <a:custGeom>
                <a:avLst/>
                <a:gdLst>
                  <a:gd name="T0" fmla="*/ 328 w 328"/>
                  <a:gd name="T1" fmla="*/ 0 h 536"/>
                  <a:gd name="T2" fmla="*/ 320 w 328"/>
                  <a:gd name="T3" fmla="*/ 88 h 536"/>
                  <a:gd name="T4" fmla="*/ 312 w 328"/>
                  <a:gd name="T5" fmla="*/ 184 h 536"/>
                  <a:gd name="T6" fmla="*/ 296 w 328"/>
                  <a:gd name="T7" fmla="*/ 288 h 536"/>
                  <a:gd name="T8" fmla="*/ 264 w 328"/>
                  <a:gd name="T9" fmla="*/ 384 h 536"/>
                  <a:gd name="T10" fmla="*/ 224 w 328"/>
                  <a:gd name="T11" fmla="*/ 464 h 536"/>
                  <a:gd name="T12" fmla="*/ 168 w 328"/>
                  <a:gd name="T13" fmla="*/ 520 h 536"/>
                  <a:gd name="T14" fmla="*/ 136 w 328"/>
                  <a:gd name="T15" fmla="*/ 536 h 536"/>
                  <a:gd name="T16" fmla="*/ 96 w 328"/>
                  <a:gd name="T17" fmla="*/ 536 h 536"/>
                  <a:gd name="T18" fmla="*/ 48 w 328"/>
                  <a:gd name="T19" fmla="*/ 528 h 536"/>
                  <a:gd name="T20" fmla="*/ 0 w 328"/>
                  <a:gd name="T21" fmla="*/ 512 h 536"/>
                  <a:gd name="T22" fmla="*/ 328 w 328"/>
                  <a:gd name="T2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57" name="Freeform 208">
                <a:extLst>
                  <a:ext uri="{FF2B5EF4-FFF2-40B4-BE49-F238E27FC236}">
                    <a16:creationId xmlns:a16="http://schemas.microsoft.com/office/drawing/2014/main" id="{E6BDA6F9-6E7D-2458-0D23-AFCC838EF78E}"/>
                  </a:ext>
                </a:extLst>
              </p:cNvPr>
              <p:cNvSpPr>
                <a:spLocks/>
              </p:cNvSpPr>
              <p:nvPr/>
            </p:nvSpPr>
            <p:spPr bwMode="auto">
              <a:xfrm>
                <a:off x="3399628" y="3351464"/>
                <a:ext cx="547657" cy="730438"/>
              </a:xfrm>
              <a:custGeom>
                <a:avLst/>
                <a:gdLst>
                  <a:gd name="T0" fmla="*/ 0 w 408"/>
                  <a:gd name="T1" fmla="*/ 0 h 520"/>
                  <a:gd name="T2" fmla="*/ 24 w 408"/>
                  <a:gd name="T3" fmla="*/ 104 h 520"/>
                  <a:gd name="T4" fmla="*/ 40 w 408"/>
                  <a:gd name="T5" fmla="*/ 208 h 520"/>
                  <a:gd name="T6" fmla="*/ 56 w 408"/>
                  <a:gd name="T7" fmla="*/ 296 h 520"/>
                  <a:gd name="T8" fmla="*/ 80 w 408"/>
                  <a:gd name="T9" fmla="*/ 376 h 520"/>
                  <a:gd name="T10" fmla="*/ 120 w 408"/>
                  <a:gd name="T11" fmla="*/ 440 h 520"/>
                  <a:gd name="T12" fmla="*/ 184 w 408"/>
                  <a:gd name="T13" fmla="*/ 480 h 520"/>
                  <a:gd name="T14" fmla="*/ 232 w 408"/>
                  <a:gd name="T15" fmla="*/ 504 h 520"/>
                  <a:gd name="T16" fmla="*/ 280 w 408"/>
                  <a:gd name="T17" fmla="*/ 512 h 520"/>
                  <a:gd name="T18" fmla="*/ 336 w 408"/>
                  <a:gd name="T19" fmla="*/ 520 h 520"/>
                  <a:gd name="T20" fmla="*/ 408 w 408"/>
                  <a:gd name="T21" fmla="*/ 520 h 520"/>
                  <a:gd name="T22" fmla="*/ 0 w 408"/>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58" name="Freeform 209">
                <a:extLst>
                  <a:ext uri="{FF2B5EF4-FFF2-40B4-BE49-F238E27FC236}">
                    <a16:creationId xmlns:a16="http://schemas.microsoft.com/office/drawing/2014/main" id="{061E2FE7-7112-176F-B3B8-EB217F11F127}"/>
                  </a:ext>
                </a:extLst>
              </p:cNvPr>
              <p:cNvSpPr>
                <a:spLocks/>
              </p:cNvSpPr>
              <p:nvPr/>
            </p:nvSpPr>
            <p:spPr bwMode="auto">
              <a:xfrm>
                <a:off x="2849798" y="3374581"/>
                <a:ext cx="443342" cy="751243"/>
              </a:xfrm>
              <a:custGeom>
                <a:avLst/>
                <a:gdLst>
                  <a:gd name="T0" fmla="*/ 328 w 328"/>
                  <a:gd name="T1" fmla="*/ 0 h 536"/>
                  <a:gd name="T2" fmla="*/ 320 w 328"/>
                  <a:gd name="T3" fmla="*/ 88 h 536"/>
                  <a:gd name="T4" fmla="*/ 320 w 328"/>
                  <a:gd name="T5" fmla="*/ 88 h 536"/>
                  <a:gd name="T6" fmla="*/ 312 w 328"/>
                  <a:gd name="T7" fmla="*/ 184 h 536"/>
                  <a:gd name="T8" fmla="*/ 312 w 328"/>
                  <a:gd name="T9" fmla="*/ 184 h 536"/>
                  <a:gd name="T10" fmla="*/ 296 w 328"/>
                  <a:gd name="T11" fmla="*/ 288 h 536"/>
                  <a:gd name="T12" fmla="*/ 296 w 328"/>
                  <a:gd name="T13" fmla="*/ 288 h 536"/>
                  <a:gd name="T14" fmla="*/ 264 w 328"/>
                  <a:gd name="T15" fmla="*/ 384 h 536"/>
                  <a:gd name="T16" fmla="*/ 264 w 328"/>
                  <a:gd name="T17" fmla="*/ 384 h 536"/>
                  <a:gd name="T18" fmla="*/ 224 w 328"/>
                  <a:gd name="T19" fmla="*/ 464 h 536"/>
                  <a:gd name="T20" fmla="*/ 224 w 328"/>
                  <a:gd name="T21" fmla="*/ 464 h 536"/>
                  <a:gd name="T22" fmla="*/ 168 w 328"/>
                  <a:gd name="T23" fmla="*/ 520 h 536"/>
                  <a:gd name="T24" fmla="*/ 168 w 328"/>
                  <a:gd name="T25" fmla="*/ 520 h 536"/>
                  <a:gd name="T26" fmla="*/ 136 w 328"/>
                  <a:gd name="T27" fmla="*/ 536 h 536"/>
                  <a:gd name="T28" fmla="*/ 136 w 328"/>
                  <a:gd name="T29" fmla="*/ 536 h 536"/>
                  <a:gd name="T30" fmla="*/ 96 w 328"/>
                  <a:gd name="T31" fmla="*/ 536 h 536"/>
                  <a:gd name="T32" fmla="*/ 96 w 328"/>
                  <a:gd name="T33" fmla="*/ 536 h 536"/>
                  <a:gd name="T34" fmla="*/ 48 w 328"/>
                  <a:gd name="T35" fmla="*/ 528 h 536"/>
                  <a:gd name="T36" fmla="*/ 48 w 328"/>
                  <a:gd name="T37" fmla="*/ 528 h 536"/>
                  <a:gd name="T38" fmla="*/ 0 w 328"/>
                  <a:gd name="T39" fmla="*/ 51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8" h="536">
                    <a:moveTo>
                      <a:pt x="328" y="0"/>
                    </a:moveTo>
                    <a:lnTo>
                      <a:pt x="320" y="88"/>
                    </a:lnTo>
                    <a:lnTo>
                      <a:pt x="320" y="88"/>
                    </a:lnTo>
                    <a:lnTo>
                      <a:pt x="312" y="184"/>
                    </a:lnTo>
                    <a:lnTo>
                      <a:pt x="312" y="184"/>
                    </a:lnTo>
                    <a:lnTo>
                      <a:pt x="296" y="288"/>
                    </a:lnTo>
                    <a:lnTo>
                      <a:pt x="296" y="288"/>
                    </a:lnTo>
                    <a:lnTo>
                      <a:pt x="264" y="384"/>
                    </a:lnTo>
                    <a:lnTo>
                      <a:pt x="264" y="384"/>
                    </a:lnTo>
                    <a:lnTo>
                      <a:pt x="224" y="464"/>
                    </a:lnTo>
                    <a:lnTo>
                      <a:pt x="224" y="464"/>
                    </a:lnTo>
                    <a:lnTo>
                      <a:pt x="168" y="520"/>
                    </a:lnTo>
                    <a:lnTo>
                      <a:pt x="168" y="520"/>
                    </a:lnTo>
                    <a:lnTo>
                      <a:pt x="136" y="536"/>
                    </a:lnTo>
                    <a:lnTo>
                      <a:pt x="136" y="536"/>
                    </a:lnTo>
                    <a:lnTo>
                      <a:pt x="96" y="536"/>
                    </a:lnTo>
                    <a:lnTo>
                      <a:pt x="96" y="536"/>
                    </a:lnTo>
                    <a:lnTo>
                      <a:pt x="48" y="528"/>
                    </a:lnTo>
                    <a:lnTo>
                      <a:pt x="48" y="528"/>
                    </a:lnTo>
                    <a:lnTo>
                      <a:pt x="0" y="512"/>
                    </a:lnTo>
                  </a:path>
                </a:pathLst>
              </a:custGeom>
              <a:solidFill>
                <a:schemeClr val="bg1"/>
              </a:solidFill>
              <a:ln w="12700">
                <a:solidFill>
                  <a:srgbClr val="000000"/>
                </a:solidFill>
                <a:prstDash val="solid"/>
                <a:round/>
                <a:headEnd/>
                <a:tailEnd/>
              </a:ln>
            </p:spPr>
            <p:txBody>
              <a:bodyPr/>
              <a:lstStyle/>
              <a:p>
                <a:endParaRPr lang="en-US" sz="1400"/>
              </a:p>
            </p:txBody>
          </p:sp>
          <p:sp>
            <p:nvSpPr>
              <p:cNvPr id="59" name="Freeform 211">
                <a:extLst>
                  <a:ext uri="{FF2B5EF4-FFF2-40B4-BE49-F238E27FC236}">
                    <a16:creationId xmlns:a16="http://schemas.microsoft.com/office/drawing/2014/main" id="{7A4FBF03-AE65-2A55-F5E5-54B21C197B57}"/>
                  </a:ext>
                </a:extLst>
              </p:cNvPr>
              <p:cNvSpPr>
                <a:spLocks/>
              </p:cNvSpPr>
              <p:nvPr/>
            </p:nvSpPr>
            <p:spPr bwMode="auto">
              <a:xfrm>
                <a:off x="2967151" y="3890048"/>
                <a:ext cx="399875" cy="809030"/>
              </a:xfrm>
              <a:custGeom>
                <a:avLst/>
                <a:gdLst>
                  <a:gd name="T0" fmla="*/ 296 w 296"/>
                  <a:gd name="T1" fmla="*/ 0 h 576"/>
                  <a:gd name="T2" fmla="*/ 240 w 296"/>
                  <a:gd name="T3" fmla="*/ 80 h 576"/>
                  <a:gd name="T4" fmla="*/ 176 w 296"/>
                  <a:gd name="T5" fmla="*/ 144 h 576"/>
                  <a:gd name="T6" fmla="*/ 112 w 296"/>
                  <a:gd name="T7" fmla="*/ 208 h 576"/>
                  <a:gd name="T8" fmla="*/ 64 w 296"/>
                  <a:gd name="T9" fmla="*/ 288 h 576"/>
                  <a:gd name="T10" fmla="*/ 64 w 296"/>
                  <a:gd name="T11" fmla="*/ 288 h 576"/>
                  <a:gd name="T12" fmla="*/ 32 w 296"/>
                  <a:gd name="T13" fmla="*/ 408 h 576"/>
                  <a:gd name="T14" fmla="*/ 8 w 296"/>
                  <a:gd name="T15" fmla="*/ 536 h 576"/>
                  <a:gd name="T16" fmla="*/ 8 w 296"/>
                  <a:gd name="T17" fmla="*/ 536 h 576"/>
                  <a:gd name="T18" fmla="*/ 8 w 296"/>
                  <a:gd name="T19" fmla="*/ 544 h 576"/>
                  <a:gd name="T20" fmla="*/ 8 w 296"/>
                  <a:gd name="T21" fmla="*/ 560 h 576"/>
                  <a:gd name="T22" fmla="*/ 8 w 296"/>
                  <a:gd name="T23" fmla="*/ 576 h 576"/>
                  <a:gd name="T24" fmla="*/ 0 w 296"/>
                  <a:gd name="T25" fmla="*/ 576 h 576"/>
                  <a:gd name="T26" fmla="*/ 296 w 296"/>
                  <a:gd name="T2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576">
                    <a:moveTo>
                      <a:pt x="296" y="0"/>
                    </a:moveTo>
                    <a:lnTo>
                      <a:pt x="240" y="80"/>
                    </a:lnTo>
                    <a:lnTo>
                      <a:pt x="176" y="144"/>
                    </a:lnTo>
                    <a:lnTo>
                      <a:pt x="112" y="208"/>
                    </a:lnTo>
                    <a:lnTo>
                      <a:pt x="64" y="288"/>
                    </a:lnTo>
                    <a:lnTo>
                      <a:pt x="64" y="288"/>
                    </a:lnTo>
                    <a:lnTo>
                      <a:pt x="32" y="408"/>
                    </a:lnTo>
                    <a:lnTo>
                      <a:pt x="8" y="536"/>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0" name="Freeform 212">
                <a:extLst>
                  <a:ext uri="{FF2B5EF4-FFF2-40B4-BE49-F238E27FC236}">
                    <a16:creationId xmlns:a16="http://schemas.microsoft.com/office/drawing/2014/main" id="{B977933B-F329-D600-F8A3-5AF646082B53}"/>
                  </a:ext>
                </a:extLst>
              </p:cNvPr>
              <p:cNvSpPr>
                <a:spLocks/>
              </p:cNvSpPr>
              <p:nvPr/>
            </p:nvSpPr>
            <p:spPr bwMode="auto">
              <a:xfrm>
                <a:off x="3367026" y="3890048"/>
                <a:ext cx="365103" cy="730438"/>
              </a:xfrm>
              <a:custGeom>
                <a:avLst/>
                <a:gdLst>
                  <a:gd name="T0" fmla="*/ 0 w 272"/>
                  <a:gd name="T1" fmla="*/ 0 h 520"/>
                  <a:gd name="T2" fmla="*/ 16 w 272"/>
                  <a:gd name="T3" fmla="*/ 32 h 520"/>
                  <a:gd name="T4" fmla="*/ 40 w 272"/>
                  <a:gd name="T5" fmla="*/ 72 h 520"/>
                  <a:gd name="T6" fmla="*/ 56 w 272"/>
                  <a:gd name="T7" fmla="*/ 112 h 520"/>
                  <a:gd name="T8" fmla="*/ 80 w 272"/>
                  <a:gd name="T9" fmla="*/ 144 h 520"/>
                  <a:gd name="T10" fmla="*/ 80 w 272"/>
                  <a:gd name="T11" fmla="*/ 144 h 520"/>
                  <a:gd name="T12" fmla="*/ 112 w 272"/>
                  <a:gd name="T13" fmla="*/ 160 h 520"/>
                  <a:gd name="T14" fmla="*/ 144 w 272"/>
                  <a:gd name="T15" fmla="*/ 168 h 520"/>
                  <a:gd name="T16" fmla="*/ 176 w 272"/>
                  <a:gd name="T17" fmla="*/ 176 h 520"/>
                  <a:gd name="T18" fmla="*/ 200 w 272"/>
                  <a:gd name="T19" fmla="*/ 192 h 520"/>
                  <a:gd name="T20" fmla="*/ 200 w 272"/>
                  <a:gd name="T21" fmla="*/ 192 h 520"/>
                  <a:gd name="T22" fmla="*/ 216 w 272"/>
                  <a:gd name="T23" fmla="*/ 232 h 520"/>
                  <a:gd name="T24" fmla="*/ 216 w 272"/>
                  <a:gd name="T25" fmla="*/ 288 h 520"/>
                  <a:gd name="T26" fmla="*/ 216 w 272"/>
                  <a:gd name="T27" fmla="*/ 344 h 520"/>
                  <a:gd name="T28" fmla="*/ 216 w 272"/>
                  <a:gd name="T29" fmla="*/ 392 h 520"/>
                  <a:gd name="T30" fmla="*/ 216 w 272"/>
                  <a:gd name="T31" fmla="*/ 392 h 520"/>
                  <a:gd name="T32" fmla="*/ 224 w 272"/>
                  <a:gd name="T33" fmla="*/ 424 h 520"/>
                  <a:gd name="T34" fmla="*/ 240 w 272"/>
                  <a:gd name="T35" fmla="*/ 456 h 520"/>
                  <a:gd name="T36" fmla="*/ 256 w 272"/>
                  <a:gd name="T37" fmla="*/ 488 h 520"/>
                  <a:gd name="T38" fmla="*/ 272 w 272"/>
                  <a:gd name="T39" fmla="*/ 520 h 520"/>
                  <a:gd name="T40" fmla="*/ 0 w 272"/>
                  <a:gd name="T41"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520">
                    <a:moveTo>
                      <a:pt x="0" y="0"/>
                    </a:moveTo>
                    <a:lnTo>
                      <a:pt x="16" y="32"/>
                    </a:lnTo>
                    <a:lnTo>
                      <a:pt x="40" y="72"/>
                    </a:lnTo>
                    <a:lnTo>
                      <a:pt x="56" y="112"/>
                    </a:lnTo>
                    <a:lnTo>
                      <a:pt x="80" y="144"/>
                    </a:lnTo>
                    <a:lnTo>
                      <a:pt x="80" y="144"/>
                    </a:lnTo>
                    <a:lnTo>
                      <a:pt x="112" y="160"/>
                    </a:lnTo>
                    <a:lnTo>
                      <a:pt x="144" y="168"/>
                    </a:lnTo>
                    <a:lnTo>
                      <a:pt x="176" y="176"/>
                    </a:lnTo>
                    <a:lnTo>
                      <a:pt x="200" y="192"/>
                    </a:lnTo>
                    <a:lnTo>
                      <a:pt x="200" y="192"/>
                    </a:lnTo>
                    <a:lnTo>
                      <a:pt x="216" y="232"/>
                    </a:lnTo>
                    <a:lnTo>
                      <a:pt x="216" y="288"/>
                    </a:lnTo>
                    <a:lnTo>
                      <a:pt x="216" y="344"/>
                    </a:lnTo>
                    <a:lnTo>
                      <a:pt x="216" y="392"/>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1" name="Freeform 216">
                <a:extLst>
                  <a:ext uri="{FF2B5EF4-FFF2-40B4-BE49-F238E27FC236}">
                    <a16:creationId xmlns:a16="http://schemas.microsoft.com/office/drawing/2014/main" id="{82197853-FB8C-7D20-C691-103492B0AA79}"/>
                  </a:ext>
                </a:extLst>
              </p:cNvPr>
              <p:cNvSpPr>
                <a:spLocks/>
              </p:cNvSpPr>
              <p:nvPr/>
            </p:nvSpPr>
            <p:spPr bwMode="auto">
              <a:xfrm>
                <a:off x="2697672" y="4172052"/>
                <a:ext cx="312946" cy="134069"/>
              </a:xfrm>
              <a:custGeom>
                <a:avLst/>
                <a:gdLst>
                  <a:gd name="T0" fmla="*/ 232 w 232"/>
                  <a:gd name="T1" fmla="*/ 0 h 96"/>
                  <a:gd name="T2" fmla="*/ 176 w 232"/>
                  <a:gd name="T3" fmla="*/ 40 h 96"/>
                  <a:gd name="T4" fmla="*/ 120 w 232"/>
                  <a:gd name="T5" fmla="*/ 64 h 96"/>
                  <a:gd name="T6" fmla="*/ 64 w 232"/>
                  <a:gd name="T7" fmla="*/ 80 h 96"/>
                  <a:gd name="T8" fmla="*/ 0 w 232"/>
                  <a:gd name="T9" fmla="*/ 96 h 96"/>
                  <a:gd name="T10" fmla="*/ 232 w 232"/>
                  <a:gd name="T11" fmla="*/ 0 h 96"/>
                </a:gdLst>
                <a:ahLst/>
                <a:cxnLst>
                  <a:cxn ang="0">
                    <a:pos x="T0" y="T1"/>
                  </a:cxn>
                  <a:cxn ang="0">
                    <a:pos x="T2" y="T3"/>
                  </a:cxn>
                  <a:cxn ang="0">
                    <a:pos x="T4" y="T5"/>
                  </a:cxn>
                  <a:cxn ang="0">
                    <a:pos x="T6" y="T7"/>
                  </a:cxn>
                  <a:cxn ang="0">
                    <a:pos x="T8" y="T9"/>
                  </a:cxn>
                  <a:cxn ang="0">
                    <a:pos x="T10" y="T11"/>
                  </a:cxn>
                </a:cxnLst>
                <a:rect l="0" t="0" r="r" b="b"/>
                <a:pathLst>
                  <a:path w="232" h="96">
                    <a:moveTo>
                      <a:pt x="232" y="0"/>
                    </a:moveTo>
                    <a:lnTo>
                      <a:pt x="176" y="40"/>
                    </a:lnTo>
                    <a:lnTo>
                      <a:pt x="120" y="64"/>
                    </a:lnTo>
                    <a:lnTo>
                      <a:pt x="64" y="80"/>
                    </a:lnTo>
                    <a:lnTo>
                      <a:pt x="0" y="96"/>
                    </a:lnTo>
                    <a:lnTo>
                      <a:pt x="232"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2" name="Freeform 218">
                <a:extLst>
                  <a:ext uri="{FF2B5EF4-FFF2-40B4-BE49-F238E27FC236}">
                    <a16:creationId xmlns:a16="http://schemas.microsoft.com/office/drawing/2014/main" id="{D6F052AD-938F-1D1D-D227-4D424CB1E9F8}"/>
                  </a:ext>
                </a:extLst>
              </p:cNvPr>
              <p:cNvSpPr>
                <a:spLocks/>
              </p:cNvSpPr>
              <p:nvPr/>
            </p:nvSpPr>
            <p:spPr bwMode="auto">
              <a:xfrm>
                <a:off x="2697672" y="4172052"/>
                <a:ext cx="312946" cy="134069"/>
              </a:xfrm>
              <a:custGeom>
                <a:avLst/>
                <a:gdLst>
                  <a:gd name="T0" fmla="*/ 232 w 232"/>
                  <a:gd name="T1" fmla="*/ 0 h 96"/>
                  <a:gd name="T2" fmla="*/ 176 w 232"/>
                  <a:gd name="T3" fmla="*/ 40 h 96"/>
                  <a:gd name="T4" fmla="*/ 176 w 232"/>
                  <a:gd name="T5" fmla="*/ 40 h 96"/>
                  <a:gd name="T6" fmla="*/ 120 w 232"/>
                  <a:gd name="T7" fmla="*/ 64 h 96"/>
                  <a:gd name="T8" fmla="*/ 120 w 232"/>
                  <a:gd name="T9" fmla="*/ 64 h 96"/>
                  <a:gd name="T10" fmla="*/ 64 w 232"/>
                  <a:gd name="T11" fmla="*/ 80 h 96"/>
                  <a:gd name="T12" fmla="*/ 64 w 232"/>
                  <a:gd name="T13" fmla="*/ 80 h 96"/>
                  <a:gd name="T14" fmla="*/ 0 w 23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96">
                    <a:moveTo>
                      <a:pt x="232" y="0"/>
                    </a:moveTo>
                    <a:lnTo>
                      <a:pt x="176" y="40"/>
                    </a:lnTo>
                    <a:lnTo>
                      <a:pt x="176" y="40"/>
                    </a:lnTo>
                    <a:lnTo>
                      <a:pt x="120" y="64"/>
                    </a:lnTo>
                    <a:lnTo>
                      <a:pt x="120" y="64"/>
                    </a:lnTo>
                    <a:lnTo>
                      <a:pt x="64" y="80"/>
                    </a:lnTo>
                    <a:lnTo>
                      <a:pt x="64" y="80"/>
                    </a:lnTo>
                    <a:lnTo>
                      <a:pt x="0" y="96"/>
                    </a:lnTo>
                  </a:path>
                </a:pathLst>
              </a:custGeom>
              <a:solidFill>
                <a:schemeClr val="bg1"/>
              </a:solidFill>
              <a:ln w="12700">
                <a:solidFill>
                  <a:srgbClr val="000000"/>
                </a:solidFill>
                <a:prstDash val="solid"/>
                <a:round/>
                <a:headEnd/>
                <a:tailEnd/>
              </a:ln>
            </p:spPr>
            <p:txBody>
              <a:bodyPr/>
              <a:lstStyle/>
              <a:p>
                <a:endParaRPr lang="en-US" sz="1400"/>
              </a:p>
            </p:txBody>
          </p:sp>
          <p:sp>
            <p:nvSpPr>
              <p:cNvPr id="63" name="Freeform 219">
                <a:extLst>
                  <a:ext uri="{FF2B5EF4-FFF2-40B4-BE49-F238E27FC236}">
                    <a16:creationId xmlns:a16="http://schemas.microsoft.com/office/drawing/2014/main" id="{934522DF-8A6F-AF93-86A2-72776D17CEC0}"/>
                  </a:ext>
                </a:extLst>
              </p:cNvPr>
              <p:cNvSpPr>
                <a:spLocks/>
              </p:cNvSpPr>
              <p:nvPr/>
            </p:nvSpPr>
            <p:spPr bwMode="auto">
              <a:xfrm>
                <a:off x="2710710" y="4215970"/>
                <a:ext cx="310774" cy="159495"/>
              </a:xfrm>
              <a:custGeom>
                <a:avLst/>
                <a:gdLst>
                  <a:gd name="T0" fmla="*/ 232 w 232"/>
                  <a:gd name="T1" fmla="*/ 0 h 112"/>
                  <a:gd name="T2" fmla="*/ 184 w 232"/>
                  <a:gd name="T3" fmla="*/ 40 h 112"/>
                  <a:gd name="T4" fmla="*/ 120 w 232"/>
                  <a:gd name="T5" fmla="*/ 72 h 112"/>
                  <a:gd name="T6" fmla="*/ 56 w 232"/>
                  <a:gd name="T7" fmla="*/ 88 h 112"/>
                  <a:gd name="T8" fmla="*/ 0 w 232"/>
                  <a:gd name="T9" fmla="*/ 112 h 112"/>
                  <a:gd name="T10" fmla="*/ 232 w 232"/>
                  <a:gd name="T11" fmla="*/ 0 h 112"/>
                </a:gdLst>
                <a:ahLst/>
                <a:cxnLst>
                  <a:cxn ang="0">
                    <a:pos x="T0" y="T1"/>
                  </a:cxn>
                  <a:cxn ang="0">
                    <a:pos x="T2" y="T3"/>
                  </a:cxn>
                  <a:cxn ang="0">
                    <a:pos x="T4" y="T5"/>
                  </a:cxn>
                  <a:cxn ang="0">
                    <a:pos x="T6" y="T7"/>
                  </a:cxn>
                  <a:cxn ang="0">
                    <a:pos x="T8" y="T9"/>
                  </a:cxn>
                  <a:cxn ang="0">
                    <a:pos x="T10" y="T11"/>
                  </a:cxn>
                </a:cxnLst>
                <a:rect l="0" t="0" r="r" b="b"/>
                <a:pathLst>
                  <a:path w="232" h="112">
                    <a:moveTo>
                      <a:pt x="232" y="0"/>
                    </a:moveTo>
                    <a:lnTo>
                      <a:pt x="184" y="40"/>
                    </a:lnTo>
                    <a:lnTo>
                      <a:pt x="120" y="72"/>
                    </a:lnTo>
                    <a:lnTo>
                      <a:pt x="56" y="88"/>
                    </a:lnTo>
                    <a:lnTo>
                      <a:pt x="0" y="112"/>
                    </a:lnTo>
                    <a:lnTo>
                      <a:pt x="232"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4" name="Freeform 220">
                <a:extLst>
                  <a:ext uri="{FF2B5EF4-FFF2-40B4-BE49-F238E27FC236}">
                    <a16:creationId xmlns:a16="http://schemas.microsoft.com/office/drawing/2014/main" id="{39066C13-DC9C-8E41-6215-8463A9CE2938}"/>
                  </a:ext>
                </a:extLst>
              </p:cNvPr>
              <p:cNvSpPr>
                <a:spLocks/>
              </p:cNvSpPr>
              <p:nvPr/>
            </p:nvSpPr>
            <p:spPr bwMode="auto">
              <a:xfrm>
                <a:off x="2721578" y="4206725"/>
                <a:ext cx="299908" cy="379086"/>
              </a:xfrm>
              <a:custGeom>
                <a:avLst/>
                <a:gdLst>
                  <a:gd name="T0" fmla="*/ 224 w 224"/>
                  <a:gd name="T1" fmla="*/ 0 h 272"/>
                  <a:gd name="T2" fmla="*/ 184 w 224"/>
                  <a:gd name="T3" fmla="*/ 80 h 272"/>
                  <a:gd name="T4" fmla="*/ 128 w 224"/>
                  <a:gd name="T5" fmla="*/ 152 h 272"/>
                  <a:gd name="T6" fmla="*/ 72 w 224"/>
                  <a:gd name="T7" fmla="*/ 224 h 272"/>
                  <a:gd name="T8" fmla="*/ 0 w 224"/>
                  <a:gd name="T9" fmla="*/ 272 h 272"/>
                  <a:gd name="T10" fmla="*/ 224 w 224"/>
                  <a:gd name="T11" fmla="*/ 0 h 272"/>
                </a:gdLst>
                <a:ahLst/>
                <a:cxnLst>
                  <a:cxn ang="0">
                    <a:pos x="T0" y="T1"/>
                  </a:cxn>
                  <a:cxn ang="0">
                    <a:pos x="T2" y="T3"/>
                  </a:cxn>
                  <a:cxn ang="0">
                    <a:pos x="T4" y="T5"/>
                  </a:cxn>
                  <a:cxn ang="0">
                    <a:pos x="T6" y="T7"/>
                  </a:cxn>
                  <a:cxn ang="0">
                    <a:pos x="T8" y="T9"/>
                  </a:cxn>
                  <a:cxn ang="0">
                    <a:pos x="T10" y="T11"/>
                  </a:cxn>
                </a:cxnLst>
                <a:rect l="0" t="0" r="r" b="b"/>
                <a:pathLst>
                  <a:path w="224" h="272">
                    <a:moveTo>
                      <a:pt x="224" y="0"/>
                    </a:moveTo>
                    <a:lnTo>
                      <a:pt x="184" y="80"/>
                    </a:lnTo>
                    <a:lnTo>
                      <a:pt x="128" y="152"/>
                    </a:lnTo>
                    <a:lnTo>
                      <a:pt x="72" y="224"/>
                    </a:lnTo>
                    <a:lnTo>
                      <a:pt x="0" y="272"/>
                    </a:lnTo>
                    <a:lnTo>
                      <a:pt x="224"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5" name="Freeform 221">
                <a:extLst>
                  <a:ext uri="{FF2B5EF4-FFF2-40B4-BE49-F238E27FC236}">
                    <a16:creationId xmlns:a16="http://schemas.microsoft.com/office/drawing/2014/main" id="{F3F49A3D-729F-B08D-FB80-000DCF0A434E}"/>
                  </a:ext>
                </a:extLst>
              </p:cNvPr>
              <p:cNvSpPr>
                <a:spLocks/>
              </p:cNvSpPr>
              <p:nvPr/>
            </p:nvSpPr>
            <p:spPr bwMode="auto">
              <a:xfrm>
                <a:off x="2710710" y="4215970"/>
                <a:ext cx="310774" cy="159495"/>
              </a:xfrm>
              <a:custGeom>
                <a:avLst/>
                <a:gdLst>
                  <a:gd name="T0" fmla="*/ 232 w 232"/>
                  <a:gd name="T1" fmla="*/ 0 h 112"/>
                  <a:gd name="T2" fmla="*/ 184 w 232"/>
                  <a:gd name="T3" fmla="*/ 40 h 112"/>
                  <a:gd name="T4" fmla="*/ 184 w 232"/>
                  <a:gd name="T5" fmla="*/ 40 h 112"/>
                  <a:gd name="T6" fmla="*/ 120 w 232"/>
                  <a:gd name="T7" fmla="*/ 72 h 112"/>
                  <a:gd name="T8" fmla="*/ 120 w 232"/>
                  <a:gd name="T9" fmla="*/ 72 h 112"/>
                  <a:gd name="T10" fmla="*/ 56 w 232"/>
                  <a:gd name="T11" fmla="*/ 88 h 112"/>
                  <a:gd name="T12" fmla="*/ 56 w 232"/>
                  <a:gd name="T13" fmla="*/ 88 h 112"/>
                  <a:gd name="T14" fmla="*/ 0 w 232"/>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12">
                    <a:moveTo>
                      <a:pt x="232" y="0"/>
                    </a:moveTo>
                    <a:lnTo>
                      <a:pt x="184" y="40"/>
                    </a:lnTo>
                    <a:lnTo>
                      <a:pt x="184" y="40"/>
                    </a:lnTo>
                    <a:lnTo>
                      <a:pt x="120" y="72"/>
                    </a:lnTo>
                    <a:lnTo>
                      <a:pt x="120" y="72"/>
                    </a:lnTo>
                    <a:lnTo>
                      <a:pt x="56" y="88"/>
                    </a:lnTo>
                    <a:lnTo>
                      <a:pt x="56" y="88"/>
                    </a:lnTo>
                    <a:lnTo>
                      <a:pt x="0" y="112"/>
                    </a:lnTo>
                  </a:path>
                </a:pathLst>
              </a:custGeom>
              <a:solidFill>
                <a:schemeClr val="bg1"/>
              </a:solidFill>
              <a:ln w="12700">
                <a:solidFill>
                  <a:srgbClr val="000000"/>
                </a:solidFill>
                <a:prstDash val="solid"/>
                <a:round/>
                <a:headEnd/>
                <a:tailEnd/>
              </a:ln>
            </p:spPr>
            <p:txBody>
              <a:bodyPr/>
              <a:lstStyle/>
              <a:p>
                <a:endParaRPr lang="en-US" sz="1400"/>
              </a:p>
            </p:txBody>
          </p:sp>
          <p:sp>
            <p:nvSpPr>
              <p:cNvPr id="66" name="Freeform 223">
                <a:extLst>
                  <a:ext uri="{FF2B5EF4-FFF2-40B4-BE49-F238E27FC236}">
                    <a16:creationId xmlns:a16="http://schemas.microsoft.com/office/drawing/2014/main" id="{7A19000C-59BA-4090-13C5-F58A92C4C15F}"/>
                  </a:ext>
                </a:extLst>
              </p:cNvPr>
              <p:cNvSpPr>
                <a:spLocks/>
              </p:cNvSpPr>
              <p:nvPr/>
            </p:nvSpPr>
            <p:spPr bwMode="auto">
              <a:xfrm>
                <a:off x="2741135" y="4375466"/>
                <a:ext cx="239054" cy="279694"/>
              </a:xfrm>
              <a:custGeom>
                <a:avLst/>
                <a:gdLst>
                  <a:gd name="T0" fmla="*/ 176 w 176"/>
                  <a:gd name="T1" fmla="*/ 0 h 200"/>
                  <a:gd name="T2" fmla="*/ 96 w 176"/>
                  <a:gd name="T3" fmla="*/ 112 h 200"/>
                  <a:gd name="T4" fmla="*/ 0 w 176"/>
                  <a:gd name="T5" fmla="*/ 200 h 200"/>
                  <a:gd name="T6" fmla="*/ 176 w 176"/>
                  <a:gd name="T7" fmla="*/ 0 h 200"/>
                </a:gdLst>
                <a:ahLst/>
                <a:cxnLst>
                  <a:cxn ang="0">
                    <a:pos x="T0" y="T1"/>
                  </a:cxn>
                  <a:cxn ang="0">
                    <a:pos x="T2" y="T3"/>
                  </a:cxn>
                  <a:cxn ang="0">
                    <a:pos x="T4" y="T5"/>
                  </a:cxn>
                  <a:cxn ang="0">
                    <a:pos x="T6" y="T7"/>
                  </a:cxn>
                </a:cxnLst>
                <a:rect l="0" t="0" r="r" b="b"/>
                <a:pathLst>
                  <a:path w="176" h="200">
                    <a:moveTo>
                      <a:pt x="176" y="0"/>
                    </a:moveTo>
                    <a:lnTo>
                      <a:pt x="96" y="112"/>
                    </a:lnTo>
                    <a:lnTo>
                      <a:pt x="0" y="200"/>
                    </a:lnTo>
                    <a:lnTo>
                      <a:pt x="17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7" name="Freeform 227">
                <a:extLst>
                  <a:ext uri="{FF2B5EF4-FFF2-40B4-BE49-F238E27FC236}">
                    <a16:creationId xmlns:a16="http://schemas.microsoft.com/office/drawing/2014/main" id="{46EA67CC-F51A-F3A7-EFB2-56929273BE0C}"/>
                  </a:ext>
                </a:extLst>
              </p:cNvPr>
              <p:cNvSpPr>
                <a:spLocks/>
              </p:cNvSpPr>
              <p:nvPr/>
            </p:nvSpPr>
            <p:spPr bwMode="auto">
              <a:xfrm>
                <a:off x="3710401" y="4116578"/>
                <a:ext cx="258616" cy="41606"/>
              </a:xfrm>
              <a:custGeom>
                <a:avLst/>
                <a:gdLst>
                  <a:gd name="T0" fmla="*/ 0 w 192"/>
                  <a:gd name="T1" fmla="*/ 0 h 32"/>
                  <a:gd name="T2" fmla="*/ 96 w 192"/>
                  <a:gd name="T3" fmla="*/ 24 h 32"/>
                  <a:gd name="T4" fmla="*/ 192 w 192"/>
                  <a:gd name="T5" fmla="*/ 32 h 32"/>
                  <a:gd name="T6" fmla="*/ 0 w 192"/>
                  <a:gd name="T7" fmla="*/ 0 h 32"/>
                </a:gdLst>
                <a:ahLst/>
                <a:cxnLst>
                  <a:cxn ang="0">
                    <a:pos x="T0" y="T1"/>
                  </a:cxn>
                  <a:cxn ang="0">
                    <a:pos x="T2" y="T3"/>
                  </a:cxn>
                  <a:cxn ang="0">
                    <a:pos x="T4" y="T5"/>
                  </a:cxn>
                  <a:cxn ang="0">
                    <a:pos x="T6" y="T7"/>
                  </a:cxn>
                </a:cxnLst>
                <a:rect l="0" t="0" r="r" b="b"/>
                <a:pathLst>
                  <a:path w="192" h="32">
                    <a:moveTo>
                      <a:pt x="0" y="0"/>
                    </a:moveTo>
                    <a:lnTo>
                      <a:pt x="96" y="24"/>
                    </a:lnTo>
                    <a:lnTo>
                      <a:pt x="192" y="32"/>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8" name="Freeform 228">
                <a:extLst>
                  <a:ext uri="{FF2B5EF4-FFF2-40B4-BE49-F238E27FC236}">
                    <a16:creationId xmlns:a16="http://schemas.microsoft.com/office/drawing/2014/main" id="{6B7BAFFF-3C33-3D3A-ED49-6DD4353C78DE}"/>
                  </a:ext>
                </a:extLst>
              </p:cNvPr>
              <p:cNvSpPr>
                <a:spLocks/>
              </p:cNvSpPr>
              <p:nvPr/>
            </p:nvSpPr>
            <p:spPr bwMode="auto">
              <a:xfrm>
                <a:off x="3723440" y="4116578"/>
                <a:ext cx="343372" cy="335170"/>
              </a:xfrm>
              <a:custGeom>
                <a:avLst/>
                <a:gdLst>
                  <a:gd name="T0" fmla="*/ 0 w 256"/>
                  <a:gd name="T1" fmla="*/ 0 h 240"/>
                  <a:gd name="T2" fmla="*/ 64 w 256"/>
                  <a:gd name="T3" fmla="*/ 64 h 240"/>
                  <a:gd name="T4" fmla="*/ 128 w 256"/>
                  <a:gd name="T5" fmla="*/ 128 h 240"/>
                  <a:gd name="T6" fmla="*/ 192 w 256"/>
                  <a:gd name="T7" fmla="*/ 192 h 240"/>
                  <a:gd name="T8" fmla="*/ 256 w 256"/>
                  <a:gd name="T9" fmla="*/ 240 h 240"/>
                  <a:gd name="T10" fmla="*/ 0 w 256"/>
                  <a:gd name="T11" fmla="*/ 0 h 240"/>
                </a:gdLst>
                <a:ahLst/>
                <a:cxnLst>
                  <a:cxn ang="0">
                    <a:pos x="T0" y="T1"/>
                  </a:cxn>
                  <a:cxn ang="0">
                    <a:pos x="T2" y="T3"/>
                  </a:cxn>
                  <a:cxn ang="0">
                    <a:pos x="T4" y="T5"/>
                  </a:cxn>
                  <a:cxn ang="0">
                    <a:pos x="T6" y="T7"/>
                  </a:cxn>
                  <a:cxn ang="0">
                    <a:pos x="T8" y="T9"/>
                  </a:cxn>
                  <a:cxn ang="0">
                    <a:pos x="T10" y="T11"/>
                  </a:cxn>
                </a:cxnLst>
                <a:rect l="0" t="0" r="r" b="b"/>
                <a:pathLst>
                  <a:path w="256" h="240">
                    <a:moveTo>
                      <a:pt x="0" y="0"/>
                    </a:moveTo>
                    <a:lnTo>
                      <a:pt x="64" y="64"/>
                    </a:lnTo>
                    <a:lnTo>
                      <a:pt x="128" y="128"/>
                    </a:lnTo>
                    <a:lnTo>
                      <a:pt x="192" y="192"/>
                    </a:lnTo>
                    <a:lnTo>
                      <a:pt x="256" y="240"/>
                    </a:lnTo>
                    <a:lnTo>
                      <a:pt x="0"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69" name="Freeform 229">
                <a:extLst>
                  <a:ext uri="{FF2B5EF4-FFF2-40B4-BE49-F238E27FC236}">
                    <a16:creationId xmlns:a16="http://schemas.microsoft.com/office/drawing/2014/main" id="{2FF8B992-048B-CE9C-811B-BC34DCE44944}"/>
                  </a:ext>
                </a:extLst>
              </p:cNvPr>
              <p:cNvSpPr>
                <a:spLocks/>
              </p:cNvSpPr>
              <p:nvPr/>
            </p:nvSpPr>
            <p:spPr bwMode="auto">
              <a:xfrm>
                <a:off x="3710401" y="4116578"/>
                <a:ext cx="258616" cy="41606"/>
              </a:xfrm>
              <a:custGeom>
                <a:avLst/>
                <a:gdLst>
                  <a:gd name="T0" fmla="*/ 0 w 192"/>
                  <a:gd name="T1" fmla="*/ 0 h 32"/>
                  <a:gd name="T2" fmla="*/ 96 w 192"/>
                  <a:gd name="T3" fmla="*/ 24 h 32"/>
                  <a:gd name="T4" fmla="*/ 96 w 192"/>
                  <a:gd name="T5" fmla="*/ 24 h 32"/>
                  <a:gd name="T6" fmla="*/ 192 w 192"/>
                  <a:gd name="T7" fmla="*/ 32 h 32"/>
                </a:gdLst>
                <a:ahLst/>
                <a:cxnLst>
                  <a:cxn ang="0">
                    <a:pos x="T0" y="T1"/>
                  </a:cxn>
                  <a:cxn ang="0">
                    <a:pos x="T2" y="T3"/>
                  </a:cxn>
                  <a:cxn ang="0">
                    <a:pos x="T4" y="T5"/>
                  </a:cxn>
                  <a:cxn ang="0">
                    <a:pos x="T6" y="T7"/>
                  </a:cxn>
                </a:cxnLst>
                <a:rect l="0" t="0" r="r" b="b"/>
                <a:pathLst>
                  <a:path w="192" h="32">
                    <a:moveTo>
                      <a:pt x="0" y="0"/>
                    </a:moveTo>
                    <a:lnTo>
                      <a:pt x="96" y="24"/>
                    </a:lnTo>
                    <a:lnTo>
                      <a:pt x="96" y="24"/>
                    </a:lnTo>
                    <a:lnTo>
                      <a:pt x="192" y="32"/>
                    </a:lnTo>
                  </a:path>
                </a:pathLst>
              </a:custGeom>
              <a:solidFill>
                <a:schemeClr val="bg1"/>
              </a:solidFill>
              <a:ln w="12700">
                <a:solidFill>
                  <a:srgbClr val="000000"/>
                </a:solidFill>
                <a:prstDash val="solid"/>
                <a:round/>
                <a:headEnd/>
                <a:tailEnd/>
              </a:ln>
            </p:spPr>
            <p:txBody>
              <a:bodyPr/>
              <a:lstStyle/>
              <a:p>
                <a:endParaRPr lang="en-US" sz="1400"/>
              </a:p>
            </p:txBody>
          </p:sp>
          <p:sp>
            <p:nvSpPr>
              <p:cNvPr id="70" name="Freeform 232">
                <a:extLst>
                  <a:ext uri="{FF2B5EF4-FFF2-40B4-BE49-F238E27FC236}">
                    <a16:creationId xmlns:a16="http://schemas.microsoft.com/office/drawing/2014/main" id="{A336DEA5-ABAD-0E5A-31EE-10296D137E80}"/>
                  </a:ext>
                </a:extLst>
              </p:cNvPr>
              <p:cNvSpPr>
                <a:spLocks/>
              </p:cNvSpPr>
              <p:nvPr/>
            </p:nvSpPr>
            <p:spPr bwMode="auto">
              <a:xfrm>
                <a:off x="3699536" y="4181300"/>
                <a:ext cx="97795" cy="473860"/>
              </a:xfrm>
              <a:custGeom>
                <a:avLst/>
                <a:gdLst>
                  <a:gd name="T0" fmla="*/ 16 w 72"/>
                  <a:gd name="T1" fmla="*/ 0 h 336"/>
                  <a:gd name="T2" fmla="*/ 16 w 72"/>
                  <a:gd name="T3" fmla="*/ 40 h 336"/>
                  <a:gd name="T4" fmla="*/ 8 w 72"/>
                  <a:gd name="T5" fmla="*/ 80 h 336"/>
                  <a:gd name="T6" fmla="*/ 0 w 72"/>
                  <a:gd name="T7" fmla="*/ 120 h 336"/>
                  <a:gd name="T8" fmla="*/ 0 w 72"/>
                  <a:gd name="T9" fmla="*/ 160 h 336"/>
                  <a:gd name="T10" fmla="*/ 0 w 72"/>
                  <a:gd name="T11" fmla="*/ 160 h 336"/>
                  <a:gd name="T12" fmla="*/ 16 w 72"/>
                  <a:gd name="T13" fmla="*/ 200 h 336"/>
                  <a:gd name="T14" fmla="*/ 40 w 72"/>
                  <a:gd name="T15" fmla="*/ 248 h 336"/>
                  <a:gd name="T16" fmla="*/ 56 w 72"/>
                  <a:gd name="T17" fmla="*/ 288 h 336"/>
                  <a:gd name="T18" fmla="*/ 72 w 72"/>
                  <a:gd name="T19" fmla="*/ 336 h 336"/>
                  <a:gd name="T20" fmla="*/ 16 w 72"/>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336">
                    <a:moveTo>
                      <a:pt x="16" y="0"/>
                    </a:moveTo>
                    <a:lnTo>
                      <a:pt x="16" y="40"/>
                    </a:lnTo>
                    <a:lnTo>
                      <a:pt x="8" y="80"/>
                    </a:lnTo>
                    <a:lnTo>
                      <a:pt x="0" y="120"/>
                    </a:lnTo>
                    <a:lnTo>
                      <a:pt x="0" y="160"/>
                    </a:lnTo>
                    <a:lnTo>
                      <a:pt x="0" y="160"/>
                    </a:lnTo>
                    <a:lnTo>
                      <a:pt x="16" y="200"/>
                    </a:lnTo>
                    <a:lnTo>
                      <a:pt x="40" y="248"/>
                    </a:lnTo>
                    <a:lnTo>
                      <a:pt x="56" y="288"/>
                    </a:lnTo>
                    <a:lnTo>
                      <a:pt x="72" y="336"/>
                    </a:lnTo>
                    <a:lnTo>
                      <a:pt x="16"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400"/>
              </a:p>
            </p:txBody>
          </p:sp>
          <p:sp>
            <p:nvSpPr>
              <p:cNvPr id="71" name="Freeform 70">
                <a:extLst>
                  <a:ext uri="{FF2B5EF4-FFF2-40B4-BE49-F238E27FC236}">
                    <a16:creationId xmlns:a16="http://schemas.microsoft.com/office/drawing/2014/main" id="{8CE261A9-A657-CDA2-3E7A-2453EAD22FCB}"/>
                  </a:ext>
                </a:extLst>
              </p:cNvPr>
              <p:cNvSpPr/>
              <p:nvPr/>
            </p:nvSpPr>
            <p:spPr>
              <a:xfrm>
                <a:off x="3461630" y="3367464"/>
                <a:ext cx="469593" cy="692722"/>
              </a:xfrm>
              <a:custGeom>
                <a:avLst/>
                <a:gdLst>
                  <a:gd name="connsiteX0" fmla="*/ 0 w 783839"/>
                  <a:gd name="connsiteY0" fmla="*/ 0 h 1102439"/>
                  <a:gd name="connsiteX1" fmla="*/ 9921 w 783839"/>
                  <a:gd name="connsiteY1" fmla="*/ 49608 h 1102439"/>
                  <a:gd name="connsiteX2" fmla="*/ 19842 w 783839"/>
                  <a:gd name="connsiteY2" fmla="*/ 79373 h 1102439"/>
                  <a:gd name="connsiteX3" fmla="*/ 29763 w 783839"/>
                  <a:gd name="connsiteY3" fmla="*/ 168668 h 1102439"/>
                  <a:gd name="connsiteX4" fmla="*/ 29763 w 783839"/>
                  <a:gd name="connsiteY4" fmla="*/ 386943 h 1102439"/>
                  <a:gd name="connsiteX5" fmla="*/ 49605 w 783839"/>
                  <a:gd name="connsiteY5" fmla="*/ 446473 h 1102439"/>
                  <a:gd name="connsiteX6" fmla="*/ 79369 w 783839"/>
                  <a:gd name="connsiteY6" fmla="*/ 704434 h 1102439"/>
                  <a:gd name="connsiteX7" fmla="*/ 99211 w 783839"/>
                  <a:gd name="connsiteY7" fmla="*/ 763964 h 1102439"/>
                  <a:gd name="connsiteX8" fmla="*/ 109132 w 783839"/>
                  <a:gd name="connsiteY8" fmla="*/ 793729 h 1102439"/>
                  <a:gd name="connsiteX9" fmla="*/ 188502 w 783839"/>
                  <a:gd name="connsiteY9" fmla="*/ 863180 h 1102439"/>
                  <a:gd name="connsiteX10" fmla="*/ 218265 w 783839"/>
                  <a:gd name="connsiteY10" fmla="*/ 873102 h 1102439"/>
                  <a:gd name="connsiteX11" fmla="*/ 277792 w 783839"/>
                  <a:gd name="connsiteY11" fmla="*/ 902866 h 1102439"/>
                  <a:gd name="connsiteX12" fmla="*/ 297634 w 783839"/>
                  <a:gd name="connsiteY12" fmla="*/ 922710 h 1102439"/>
                  <a:gd name="connsiteX13" fmla="*/ 357161 w 783839"/>
                  <a:gd name="connsiteY13" fmla="*/ 942553 h 1102439"/>
                  <a:gd name="connsiteX14" fmla="*/ 377004 w 783839"/>
                  <a:gd name="connsiteY14" fmla="*/ 962396 h 1102439"/>
                  <a:gd name="connsiteX15" fmla="*/ 436531 w 783839"/>
                  <a:gd name="connsiteY15" fmla="*/ 982239 h 1102439"/>
                  <a:gd name="connsiteX16" fmla="*/ 466294 w 783839"/>
                  <a:gd name="connsiteY16" fmla="*/ 992161 h 1102439"/>
                  <a:gd name="connsiteX17" fmla="*/ 525821 w 783839"/>
                  <a:gd name="connsiteY17" fmla="*/ 1021926 h 1102439"/>
                  <a:gd name="connsiteX18" fmla="*/ 615111 w 783839"/>
                  <a:gd name="connsiteY18" fmla="*/ 1061612 h 1102439"/>
                  <a:gd name="connsiteX19" fmla="*/ 674638 w 783839"/>
                  <a:gd name="connsiteY19" fmla="*/ 1081455 h 1102439"/>
                  <a:gd name="connsiteX20" fmla="*/ 783771 w 783839"/>
                  <a:gd name="connsiteY20" fmla="*/ 1071534 h 110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2" name="Freeform 71">
                <a:extLst>
                  <a:ext uri="{FF2B5EF4-FFF2-40B4-BE49-F238E27FC236}">
                    <a16:creationId xmlns:a16="http://schemas.microsoft.com/office/drawing/2014/main" id="{7AAF468C-3E12-77AC-EA35-1F09C4A28D66}"/>
                  </a:ext>
                </a:extLst>
              </p:cNvPr>
              <p:cNvSpPr/>
              <p:nvPr/>
            </p:nvSpPr>
            <p:spPr>
              <a:xfrm>
                <a:off x="3475709" y="3493711"/>
                <a:ext cx="1063636" cy="2025355"/>
              </a:xfrm>
              <a:custGeom>
                <a:avLst/>
                <a:gdLst>
                  <a:gd name="connsiteX0" fmla="*/ 6077 w 771706"/>
                  <a:gd name="connsiteY0" fmla="*/ 97228 h 1519189"/>
                  <a:gd name="connsiteX1" fmla="*/ 48612 w 771706"/>
                  <a:gd name="connsiteY1" fmla="*/ 54690 h 1519189"/>
                  <a:gd name="connsiteX2" fmla="*/ 66841 w 771706"/>
                  <a:gd name="connsiteY2" fmla="*/ 48614 h 1519189"/>
                  <a:gd name="connsiteX3" fmla="*/ 78994 w 771706"/>
                  <a:gd name="connsiteY3" fmla="*/ 30383 h 1519189"/>
                  <a:gd name="connsiteX4" fmla="*/ 133682 w 771706"/>
                  <a:gd name="connsiteY4" fmla="*/ 6076 h 1519189"/>
                  <a:gd name="connsiteX5" fmla="*/ 151911 w 771706"/>
                  <a:gd name="connsiteY5" fmla="*/ 0 h 1519189"/>
                  <a:gd name="connsiteX6" fmla="*/ 236981 w 771706"/>
                  <a:gd name="connsiteY6" fmla="*/ 12153 h 1519189"/>
                  <a:gd name="connsiteX7" fmla="*/ 273439 w 771706"/>
                  <a:gd name="connsiteY7" fmla="*/ 24307 h 1519189"/>
                  <a:gd name="connsiteX8" fmla="*/ 309898 w 771706"/>
                  <a:gd name="connsiteY8" fmla="*/ 48614 h 1519189"/>
                  <a:gd name="connsiteX9" fmla="*/ 328127 w 771706"/>
                  <a:gd name="connsiteY9" fmla="*/ 60767 h 1519189"/>
                  <a:gd name="connsiteX10" fmla="*/ 370662 w 771706"/>
                  <a:gd name="connsiteY10" fmla="*/ 115458 h 1519189"/>
                  <a:gd name="connsiteX11" fmla="*/ 382815 w 771706"/>
                  <a:gd name="connsiteY11" fmla="*/ 133688 h 1519189"/>
                  <a:gd name="connsiteX12" fmla="*/ 394968 w 771706"/>
                  <a:gd name="connsiteY12" fmla="*/ 151918 h 1519189"/>
                  <a:gd name="connsiteX13" fmla="*/ 425350 w 771706"/>
                  <a:gd name="connsiteY13" fmla="*/ 188379 h 1519189"/>
                  <a:gd name="connsiteX14" fmla="*/ 455732 w 771706"/>
                  <a:gd name="connsiteY14" fmla="*/ 243070 h 1519189"/>
                  <a:gd name="connsiteX15" fmla="*/ 467885 w 771706"/>
                  <a:gd name="connsiteY15" fmla="*/ 261300 h 1519189"/>
                  <a:gd name="connsiteX16" fmla="*/ 498267 w 771706"/>
                  <a:gd name="connsiteY16" fmla="*/ 315991 h 1519189"/>
                  <a:gd name="connsiteX17" fmla="*/ 510420 w 771706"/>
                  <a:gd name="connsiteY17" fmla="*/ 334221 h 1519189"/>
                  <a:gd name="connsiteX18" fmla="*/ 516496 w 771706"/>
                  <a:gd name="connsiteY18" fmla="*/ 352451 h 1519189"/>
                  <a:gd name="connsiteX19" fmla="*/ 540802 w 771706"/>
                  <a:gd name="connsiteY19" fmla="*/ 388912 h 1519189"/>
                  <a:gd name="connsiteX20" fmla="*/ 552955 w 771706"/>
                  <a:gd name="connsiteY20" fmla="*/ 425372 h 1519189"/>
                  <a:gd name="connsiteX21" fmla="*/ 559031 w 771706"/>
                  <a:gd name="connsiteY21" fmla="*/ 443603 h 1519189"/>
                  <a:gd name="connsiteX22" fmla="*/ 571184 w 771706"/>
                  <a:gd name="connsiteY22" fmla="*/ 461833 h 1519189"/>
                  <a:gd name="connsiteX23" fmla="*/ 589413 w 771706"/>
                  <a:gd name="connsiteY23" fmla="*/ 516524 h 1519189"/>
                  <a:gd name="connsiteX24" fmla="*/ 595490 w 771706"/>
                  <a:gd name="connsiteY24" fmla="*/ 534754 h 1519189"/>
                  <a:gd name="connsiteX25" fmla="*/ 607643 w 771706"/>
                  <a:gd name="connsiteY25" fmla="*/ 552984 h 1519189"/>
                  <a:gd name="connsiteX26" fmla="*/ 668407 w 771706"/>
                  <a:gd name="connsiteY26" fmla="*/ 735287 h 1519189"/>
                  <a:gd name="connsiteX27" fmla="*/ 686636 w 771706"/>
                  <a:gd name="connsiteY27" fmla="*/ 789978 h 1519189"/>
                  <a:gd name="connsiteX28" fmla="*/ 692712 w 771706"/>
                  <a:gd name="connsiteY28" fmla="*/ 808208 h 1519189"/>
                  <a:gd name="connsiteX29" fmla="*/ 698789 w 771706"/>
                  <a:gd name="connsiteY29" fmla="*/ 826438 h 1519189"/>
                  <a:gd name="connsiteX30" fmla="*/ 710942 w 771706"/>
                  <a:gd name="connsiteY30" fmla="*/ 875052 h 1519189"/>
                  <a:gd name="connsiteX31" fmla="*/ 717018 w 771706"/>
                  <a:gd name="connsiteY31" fmla="*/ 911513 h 1519189"/>
                  <a:gd name="connsiteX32" fmla="*/ 729171 w 771706"/>
                  <a:gd name="connsiteY32" fmla="*/ 947974 h 1519189"/>
                  <a:gd name="connsiteX33" fmla="*/ 747400 w 771706"/>
                  <a:gd name="connsiteY33" fmla="*/ 1033048 h 1519189"/>
                  <a:gd name="connsiteX34" fmla="*/ 765629 w 771706"/>
                  <a:gd name="connsiteY34" fmla="*/ 1276118 h 1519189"/>
                  <a:gd name="connsiteX35" fmla="*/ 771706 w 771706"/>
                  <a:gd name="connsiteY35" fmla="*/ 1312579 h 1519189"/>
                  <a:gd name="connsiteX36" fmla="*/ 765629 w 771706"/>
                  <a:gd name="connsiteY36" fmla="*/ 1464498 h 1519189"/>
                  <a:gd name="connsiteX37" fmla="*/ 747400 w 771706"/>
                  <a:gd name="connsiteY37" fmla="*/ 1500958 h 1519189"/>
                  <a:gd name="connsiteX38" fmla="*/ 729171 w 771706"/>
                  <a:gd name="connsiteY38" fmla="*/ 1507035 h 1519189"/>
                  <a:gd name="connsiteX39" fmla="*/ 710942 w 771706"/>
                  <a:gd name="connsiteY39" fmla="*/ 1519189 h 1519189"/>
                  <a:gd name="connsiteX40" fmla="*/ 638025 w 771706"/>
                  <a:gd name="connsiteY40" fmla="*/ 1500958 h 1519189"/>
                  <a:gd name="connsiteX41" fmla="*/ 601566 w 771706"/>
                  <a:gd name="connsiteY41" fmla="*/ 1476651 h 1519189"/>
                  <a:gd name="connsiteX42" fmla="*/ 583337 w 771706"/>
                  <a:gd name="connsiteY42" fmla="*/ 1464498 h 1519189"/>
                  <a:gd name="connsiteX43" fmla="*/ 528649 w 771706"/>
                  <a:gd name="connsiteY43" fmla="*/ 1421961 h 1519189"/>
                  <a:gd name="connsiteX44" fmla="*/ 510420 w 771706"/>
                  <a:gd name="connsiteY44" fmla="*/ 1409807 h 1519189"/>
                  <a:gd name="connsiteX45" fmla="*/ 455732 w 771706"/>
                  <a:gd name="connsiteY45" fmla="*/ 1391577 h 1519189"/>
                  <a:gd name="connsiteX46" fmla="*/ 437503 w 771706"/>
                  <a:gd name="connsiteY46" fmla="*/ 1385500 h 1519189"/>
                  <a:gd name="connsiteX47" fmla="*/ 401044 w 771706"/>
                  <a:gd name="connsiteY47" fmla="*/ 1361193 h 1519189"/>
                  <a:gd name="connsiteX48" fmla="*/ 364586 w 771706"/>
                  <a:gd name="connsiteY48" fmla="*/ 1349040 h 1519189"/>
                  <a:gd name="connsiteX49" fmla="*/ 346356 w 771706"/>
                  <a:gd name="connsiteY49" fmla="*/ 1336886 h 1519189"/>
                  <a:gd name="connsiteX50" fmla="*/ 309898 w 771706"/>
                  <a:gd name="connsiteY50" fmla="*/ 1324733 h 1519189"/>
                  <a:gd name="connsiteX51" fmla="*/ 291669 w 771706"/>
                  <a:gd name="connsiteY51" fmla="*/ 1318656 h 1519189"/>
                  <a:gd name="connsiteX52" fmla="*/ 273439 w 771706"/>
                  <a:gd name="connsiteY52" fmla="*/ 1312579 h 1519189"/>
                  <a:gd name="connsiteX53" fmla="*/ 255210 w 771706"/>
                  <a:gd name="connsiteY53" fmla="*/ 1306502 h 1519189"/>
                  <a:gd name="connsiteX54" fmla="*/ 194446 w 771706"/>
                  <a:gd name="connsiteY54" fmla="*/ 1294349 h 1519189"/>
                  <a:gd name="connsiteX55" fmla="*/ 97223 w 771706"/>
                  <a:gd name="connsiteY55" fmla="*/ 1276118 h 1519189"/>
                  <a:gd name="connsiteX56" fmla="*/ 78994 w 771706"/>
                  <a:gd name="connsiteY56" fmla="*/ 1270042 h 1519189"/>
                  <a:gd name="connsiteX57" fmla="*/ 60765 w 771706"/>
                  <a:gd name="connsiteY57" fmla="*/ 1233581 h 1519189"/>
                  <a:gd name="connsiteX58" fmla="*/ 36459 w 771706"/>
                  <a:gd name="connsiteY58" fmla="*/ 1178890 h 1519189"/>
                  <a:gd name="connsiteX59" fmla="*/ 24306 w 771706"/>
                  <a:gd name="connsiteY59" fmla="*/ 1081662 h 1519189"/>
                  <a:gd name="connsiteX60" fmla="*/ 30383 w 771706"/>
                  <a:gd name="connsiteY60" fmla="*/ 990511 h 1519189"/>
                  <a:gd name="connsiteX61" fmla="*/ 24306 w 771706"/>
                  <a:gd name="connsiteY61" fmla="*/ 966204 h 1519189"/>
                  <a:gd name="connsiteX62" fmla="*/ 12153 w 771706"/>
                  <a:gd name="connsiteY62" fmla="*/ 905436 h 1519189"/>
                  <a:gd name="connsiteX63" fmla="*/ 0 w 771706"/>
                  <a:gd name="connsiteY63" fmla="*/ 808208 h 1519189"/>
                  <a:gd name="connsiteX64" fmla="*/ 6077 w 771706"/>
                  <a:gd name="connsiteY64" fmla="*/ 644136 h 1519189"/>
                  <a:gd name="connsiteX65" fmla="*/ 12153 w 771706"/>
                  <a:gd name="connsiteY65" fmla="*/ 619829 h 1519189"/>
                  <a:gd name="connsiteX66" fmla="*/ 24306 w 771706"/>
                  <a:gd name="connsiteY66" fmla="*/ 546908 h 1519189"/>
                  <a:gd name="connsiteX67" fmla="*/ 18230 w 771706"/>
                  <a:gd name="connsiteY67" fmla="*/ 516524 h 15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3" name="Freeform 72">
                <a:extLst>
                  <a:ext uri="{FF2B5EF4-FFF2-40B4-BE49-F238E27FC236}">
                    <a16:creationId xmlns:a16="http://schemas.microsoft.com/office/drawing/2014/main" id="{B9B13602-2E63-2160-DF83-5C97F8A41BF2}"/>
                  </a:ext>
                </a:extLst>
              </p:cNvPr>
              <p:cNvSpPr/>
              <p:nvPr/>
            </p:nvSpPr>
            <p:spPr>
              <a:xfrm>
                <a:off x="2255979" y="3538612"/>
                <a:ext cx="1031997" cy="1980454"/>
              </a:xfrm>
              <a:custGeom>
                <a:avLst/>
                <a:gdLst>
                  <a:gd name="connsiteX0" fmla="*/ 741323 w 760953"/>
                  <a:gd name="connsiteY0" fmla="*/ 78998 h 1507036"/>
                  <a:gd name="connsiteX1" fmla="*/ 710941 w 760953"/>
                  <a:gd name="connsiteY1" fmla="*/ 72921 h 1507036"/>
                  <a:gd name="connsiteX2" fmla="*/ 674483 w 760953"/>
                  <a:gd name="connsiteY2" fmla="*/ 48614 h 1507036"/>
                  <a:gd name="connsiteX3" fmla="*/ 656253 w 760953"/>
                  <a:gd name="connsiteY3" fmla="*/ 36461 h 1507036"/>
                  <a:gd name="connsiteX4" fmla="*/ 638024 w 760953"/>
                  <a:gd name="connsiteY4" fmla="*/ 24307 h 1507036"/>
                  <a:gd name="connsiteX5" fmla="*/ 619795 w 760953"/>
                  <a:gd name="connsiteY5" fmla="*/ 18230 h 1507036"/>
                  <a:gd name="connsiteX6" fmla="*/ 583336 w 760953"/>
                  <a:gd name="connsiteY6" fmla="*/ 0 h 1507036"/>
                  <a:gd name="connsiteX7" fmla="*/ 516496 w 760953"/>
                  <a:gd name="connsiteY7" fmla="*/ 6077 h 1507036"/>
                  <a:gd name="connsiteX8" fmla="*/ 473961 w 760953"/>
                  <a:gd name="connsiteY8" fmla="*/ 18230 h 1507036"/>
                  <a:gd name="connsiteX9" fmla="*/ 455732 w 760953"/>
                  <a:gd name="connsiteY9" fmla="*/ 30384 h 1507036"/>
                  <a:gd name="connsiteX10" fmla="*/ 437502 w 760953"/>
                  <a:gd name="connsiteY10" fmla="*/ 36461 h 1507036"/>
                  <a:gd name="connsiteX11" fmla="*/ 401044 w 760953"/>
                  <a:gd name="connsiteY11" fmla="*/ 60768 h 1507036"/>
                  <a:gd name="connsiteX12" fmla="*/ 382814 w 760953"/>
                  <a:gd name="connsiteY12" fmla="*/ 72921 h 1507036"/>
                  <a:gd name="connsiteX13" fmla="*/ 358509 w 760953"/>
                  <a:gd name="connsiteY13" fmla="*/ 109382 h 1507036"/>
                  <a:gd name="connsiteX14" fmla="*/ 346356 w 760953"/>
                  <a:gd name="connsiteY14" fmla="*/ 127612 h 1507036"/>
                  <a:gd name="connsiteX15" fmla="*/ 328127 w 760953"/>
                  <a:gd name="connsiteY15" fmla="*/ 164072 h 1507036"/>
                  <a:gd name="connsiteX16" fmla="*/ 322050 w 760953"/>
                  <a:gd name="connsiteY16" fmla="*/ 182303 h 1507036"/>
                  <a:gd name="connsiteX17" fmla="*/ 297745 w 760953"/>
                  <a:gd name="connsiteY17" fmla="*/ 218763 h 1507036"/>
                  <a:gd name="connsiteX18" fmla="*/ 273439 w 760953"/>
                  <a:gd name="connsiteY18" fmla="*/ 255224 h 1507036"/>
                  <a:gd name="connsiteX19" fmla="*/ 261286 w 760953"/>
                  <a:gd name="connsiteY19" fmla="*/ 273454 h 1507036"/>
                  <a:gd name="connsiteX20" fmla="*/ 255210 w 760953"/>
                  <a:gd name="connsiteY20" fmla="*/ 291684 h 1507036"/>
                  <a:gd name="connsiteX21" fmla="*/ 230904 w 760953"/>
                  <a:gd name="connsiteY21" fmla="*/ 328145 h 1507036"/>
                  <a:gd name="connsiteX22" fmla="*/ 200522 w 760953"/>
                  <a:gd name="connsiteY22" fmla="*/ 382836 h 1507036"/>
                  <a:gd name="connsiteX23" fmla="*/ 188369 w 760953"/>
                  <a:gd name="connsiteY23" fmla="*/ 401066 h 1507036"/>
                  <a:gd name="connsiteX24" fmla="*/ 182293 w 760953"/>
                  <a:gd name="connsiteY24" fmla="*/ 419296 h 1507036"/>
                  <a:gd name="connsiteX25" fmla="*/ 170140 w 760953"/>
                  <a:gd name="connsiteY25" fmla="*/ 437527 h 1507036"/>
                  <a:gd name="connsiteX26" fmla="*/ 145834 w 760953"/>
                  <a:gd name="connsiteY26" fmla="*/ 492217 h 1507036"/>
                  <a:gd name="connsiteX27" fmla="*/ 139758 w 760953"/>
                  <a:gd name="connsiteY27" fmla="*/ 510448 h 1507036"/>
                  <a:gd name="connsiteX28" fmla="*/ 127605 w 760953"/>
                  <a:gd name="connsiteY28" fmla="*/ 528678 h 1507036"/>
                  <a:gd name="connsiteX29" fmla="*/ 103299 w 760953"/>
                  <a:gd name="connsiteY29" fmla="*/ 583369 h 1507036"/>
                  <a:gd name="connsiteX30" fmla="*/ 97223 w 760953"/>
                  <a:gd name="connsiteY30" fmla="*/ 601599 h 1507036"/>
                  <a:gd name="connsiteX31" fmla="*/ 85070 w 760953"/>
                  <a:gd name="connsiteY31" fmla="*/ 710981 h 1507036"/>
                  <a:gd name="connsiteX32" fmla="*/ 66841 w 760953"/>
                  <a:gd name="connsiteY32" fmla="*/ 808209 h 1507036"/>
                  <a:gd name="connsiteX33" fmla="*/ 60764 w 760953"/>
                  <a:gd name="connsiteY33" fmla="*/ 826439 h 1507036"/>
                  <a:gd name="connsiteX34" fmla="*/ 48611 w 760953"/>
                  <a:gd name="connsiteY34" fmla="*/ 887207 h 1507036"/>
                  <a:gd name="connsiteX35" fmla="*/ 42535 w 760953"/>
                  <a:gd name="connsiteY35" fmla="*/ 911514 h 1507036"/>
                  <a:gd name="connsiteX36" fmla="*/ 36459 w 760953"/>
                  <a:gd name="connsiteY36" fmla="*/ 960128 h 1507036"/>
                  <a:gd name="connsiteX37" fmla="*/ 30382 w 760953"/>
                  <a:gd name="connsiteY37" fmla="*/ 1002665 h 1507036"/>
                  <a:gd name="connsiteX38" fmla="*/ 18229 w 760953"/>
                  <a:gd name="connsiteY38" fmla="*/ 1057356 h 1507036"/>
                  <a:gd name="connsiteX39" fmla="*/ 12153 w 760953"/>
                  <a:gd name="connsiteY39" fmla="*/ 1118123 h 1507036"/>
                  <a:gd name="connsiteX40" fmla="*/ 6076 w 760953"/>
                  <a:gd name="connsiteY40" fmla="*/ 1221428 h 1507036"/>
                  <a:gd name="connsiteX41" fmla="*/ 0 w 760953"/>
                  <a:gd name="connsiteY41" fmla="*/ 1300426 h 1507036"/>
                  <a:gd name="connsiteX42" fmla="*/ 12153 w 760953"/>
                  <a:gd name="connsiteY42" fmla="*/ 1397654 h 1507036"/>
                  <a:gd name="connsiteX43" fmla="*/ 24306 w 760953"/>
                  <a:gd name="connsiteY43" fmla="*/ 1434115 h 1507036"/>
                  <a:gd name="connsiteX44" fmla="*/ 30382 w 760953"/>
                  <a:gd name="connsiteY44" fmla="*/ 1452345 h 1507036"/>
                  <a:gd name="connsiteX45" fmla="*/ 72917 w 760953"/>
                  <a:gd name="connsiteY45" fmla="*/ 1500959 h 1507036"/>
                  <a:gd name="connsiteX46" fmla="*/ 97223 w 760953"/>
                  <a:gd name="connsiteY46" fmla="*/ 1507036 h 1507036"/>
                  <a:gd name="connsiteX47" fmla="*/ 157987 w 760953"/>
                  <a:gd name="connsiteY47" fmla="*/ 1494882 h 1507036"/>
                  <a:gd name="connsiteX48" fmla="*/ 176216 w 760953"/>
                  <a:gd name="connsiteY48" fmla="*/ 1488805 h 1507036"/>
                  <a:gd name="connsiteX49" fmla="*/ 212675 w 760953"/>
                  <a:gd name="connsiteY49" fmla="*/ 1458422 h 1507036"/>
                  <a:gd name="connsiteX50" fmla="*/ 230904 w 760953"/>
                  <a:gd name="connsiteY50" fmla="*/ 1446268 h 1507036"/>
                  <a:gd name="connsiteX51" fmla="*/ 261286 w 760953"/>
                  <a:gd name="connsiteY51" fmla="*/ 1415884 h 1507036"/>
                  <a:gd name="connsiteX52" fmla="*/ 273439 w 760953"/>
                  <a:gd name="connsiteY52" fmla="*/ 1397654 h 1507036"/>
                  <a:gd name="connsiteX53" fmla="*/ 309897 w 760953"/>
                  <a:gd name="connsiteY53" fmla="*/ 1373347 h 1507036"/>
                  <a:gd name="connsiteX54" fmla="*/ 358509 w 760953"/>
                  <a:gd name="connsiteY54" fmla="*/ 1330810 h 1507036"/>
                  <a:gd name="connsiteX55" fmla="*/ 394967 w 760953"/>
                  <a:gd name="connsiteY55" fmla="*/ 1306503 h 1507036"/>
                  <a:gd name="connsiteX56" fmla="*/ 413197 w 760953"/>
                  <a:gd name="connsiteY56" fmla="*/ 1294349 h 1507036"/>
                  <a:gd name="connsiteX57" fmla="*/ 431426 w 760953"/>
                  <a:gd name="connsiteY57" fmla="*/ 1288273 h 1507036"/>
                  <a:gd name="connsiteX58" fmla="*/ 486114 w 760953"/>
                  <a:gd name="connsiteY58" fmla="*/ 1263965 h 1507036"/>
                  <a:gd name="connsiteX59" fmla="*/ 504343 w 760953"/>
                  <a:gd name="connsiteY59" fmla="*/ 1257889 h 1507036"/>
                  <a:gd name="connsiteX60" fmla="*/ 522572 w 760953"/>
                  <a:gd name="connsiteY60" fmla="*/ 1251812 h 1507036"/>
                  <a:gd name="connsiteX61" fmla="*/ 552954 w 760953"/>
                  <a:gd name="connsiteY61" fmla="*/ 1245735 h 1507036"/>
                  <a:gd name="connsiteX62" fmla="*/ 619795 w 760953"/>
                  <a:gd name="connsiteY62" fmla="*/ 1245735 h 1507036"/>
                  <a:gd name="connsiteX63" fmla="*/ 656253 w 760953"/>
                  <a:gd name="connsiteY63" fmla="*/ 1233582 h 1507036"/>
                  <a:gd name="connsiteX64" fmla="*/ 674483 w 760953"/>
                  <a:gd name="connsiteY64" fmla="*/ 1227505 h 1507036"/>
                  <a:gd name="connsiteX65" fmla="*/ 723094 w 760953"/>
                  <a:gd name="connsiteY65" fmla="*/ 1184968 h 1507036"/>
                  <a:gd name="connsiteX66" fmla="*/ 735247 w 760953"/>
                  <a:gd name="connsiteY66" fmla="*/ 1148507 h 1507036"/>
                  <a:gd name="connsiteX67" fmla="*/ 741323 w 760953"/>
                  <a:gd name="connsiteY67" fmla="*/ 1130277 h 1507036"/>
                  <a:gd name="connsiteX68" fmla="*/ 747400 w 760953"/>
                  <a:gd name="connsiteY68" fmla="*/ 1093816 h 1507036"/>
                  <a:gd name="connsiteX69" fmla="*/ 753476 w 760953"/>
                  <a:gd name="connsiteY69" fmla="*/ 565138 h 1507036"/>
                  <a:gd name="connsiteX70" fmla="*/ 735247 w 760953"/>
                  <a:gd name="connsiteY70" fmla="*/ 498294 h 1507036"/>
                  <a:gd name="connsiteX71" fmla="*/ 717018 w 760953"/>
                  <a:gd name="connsiteY71" fmla="*/ 486141 h 1507036"/>
                  <a:gd name="connsiteX72" fmla="*/ 698788 w 760953"/>
                  <a:gd name="connsiteY72" fmla="*/ 467910 h 150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ln w="28575"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4" name="Freeform 73">
                <a:extLst>
                  <a:ext uri="{FF2B5EF4-FFF2-40B4-BE49-F238E27FC236}">
                    <a16:creationId xmlns:a16="http://schemas.microsoft.com/office/drawing/2014/main" id="{3E3388E0-F745-0ECE-68A7-1AA9485B4287}"/>
                  </a:ext>
                </a:extLst>
              </p:cNvPr>
              <p:cNvSpPr/>
              <p:nvPr/>
            </p:nvSpPr>
            <p:spPr>
              <a:xfrm>
                <a:off x="3920498" y="4037266"/>
                <a:ext cx="236958" cy="22536"/>
              </a:xfrm>
              <a:custGeom>
                <a:avLst/>
                <a:gdLst>
                  <a:gd name="connsiteX0" fmla="*/ 0 w 197642"/>
                  <a:gd name="connsiteY0" fmla="*/ 18299 h 18299"/>
                  <a:gd name="connsiteX1" fmla="*/ 69541 w 197642"/>
                  <a:gd name="connsiteY1" fmla="*/ 14639 h 18299"/>
                  <a:gd name="connsiteX2" fmla="*/ 102481 w 197642"/>
                  <a:gd name="connsiteY2" fmla="*/ 3660 h 18299"/>
                  <a:gd name="connsiteX3" fmla="*/ 113461 w 197642"/>
                  <a:gd name="connsiteY3" fmla="*/ 0 h 18299"/>
                  <a:gd name="connsiteX4" fmla="*/ 168362 w 197642"/>
                  <a:gd name="connsiteY4" fmla="*/ 3660 h 18299"/>
                  <a:gd name="connsiteX5" fmla="*/ 183002 w 197642"/>
                  <a:gd name="connsiteY5" fmla="*/ 7320 h 18299"/>
                  <a:gd name="connsiteX6" fmla="*/ 197642 w 197642"/>
                  <a:gd name="connsiteY6" fmla="*/ 10979 h 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2" h="18299">
                    <a:moveTo>
                      <a:pt x="0" y="18299"/>
                    </a:moveTo>
                    <a:cubicBezTo>
                      <a:pt x="23180" y="17079"/>
                      <a:pt x="46494" y="17404"/>
                      <a:pt x="69541" y="14639"/>
                    </a:cubicBezTo>
                    <a:cubicBezTo>
                      <a:pt x="69546" y="14638"/>
                      <a:pt x="96989" y="5491"/>
                      <a:pt x="102481" y="3660"/>
                    </a:cubicBezTo>
                    <a:lnTo>
                      <a:pt x="113461" y="0"/>
                    </a:lnTo>
                    <a:cubicBezTo>
                      <a:pt x="131761" y="1220"/>
                      <a:pt x="150122" y="1740"/>
                      <a:pt x="168362" y="3660"/>
                    </a:cubicBezTo>
                    <a:cubicBezTo>
                      <a:pt x="173365" y="4187"/>
                      <a:pt x="178165" y="5938"/>
                      <a:pt x="183002" y="7320"/>
                    </a:cubicBezTo>
                    <a:cubicBezTo>
                      <a:pt x="197160" y="11365"/>
                      <a:pt x="189485" y="10979"/>
                      <a:pt x="197642" y="10979"/>
                    </a:cubicBezTo>
                  </a:path>
                </a:pathLst>
              </a:custGeom>
              <a:ln w="127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75" name="Freeform 74">
                <a:extLst>
                  <a:ext uri="{FF2B5EF4-FFF2-40B4-BE49-F238E27FC236}">
                    <a16:creationId xmlns:a16="http://schemas.microsoft.com/office/drawing/2014/main" id="{0CAA9C70-BC0C-66D1-680B-C7CEDFF9F0E5}"/>
                  </a:ext>
                </a:extLst>
              </p:cNvPr>
              <p:cNvSpPr/>
              <p:nvPr/>
            </p:nvSpPr>
            <p:spPr>
              <a:xfrm>
                <a:off x="2860895" y="4463577"/>
                <a:ext cx="412343" cy="736325"/>
              </a:xfrm>
              <a:custGeom>
                <a:avLst/>
                <a:gdLst>
                  <a:gd name="connsiteX0" fmla="*/ 256032 w 256032"/>
                  <a:gd name="connsiteY0" fmla="*/ 0 h 457200"/>
                  <a:gd name="connsiteX1" fmla="*/ 230429 w 256032"/>
                  <a:gd name="connsiteY1" fmla="*/ 18288 h 457200"/>
                  <a:gd name="connsiteX2" fmla="*/ 208484 w 256032"/>
                  <a:gd name="connsiteY2" fmla="*/ 29261 h 457200"/>
                  <a:gd name="connsiteX3" fmla="*/ 182880 w 256032"/>
                  <a:gd name="connsiteY3" fmla="*/ 51207 h 457200"/>
                  <a:gd name="connsiteX4" fmla="*/ 160935 w 256032"/>
                  <a:gd name="connsiteY4" fmla="*/ 80468 h 457200"/>
                  <a:gd name="connsiteX5" fmla="*/ 146304 w 256032"/>
                  <a:gd name="connsiteY5" fmla="*/ 98756 h 457200"/>
                  <a:gd name="connsiteX6" fmla="*/ 135332 w 256032"/>
                  <a:gd name="connsiteY6" fmla="*/ 102413 h 457200"/>
                  <a:gd name="connsiteX7" fmla="*/ 106071 w 256032"/>
                  <a:gd name="connsiteY7" fmla="*/ 138989 h 457200"/>
                  <a:gd name="connsiteX8" fmla="*/ 98756 w 256032"/>
                  <a:gd name="connsiteY8" fmla="*/ 149962 h 457200"/>
                  <a:gd name="connsiteX9" fmla="*/ 80468 w 256032"/>
                  <a:gd name="connsiteY9" fmla="*/ 182880 h 457200"/>
                  <a:gd name="connsiteX10" fmla="*/ 62180 w 256032"/>
                  <a:gd name="connsiteY10" fmla="*/ 197511 h 457200"/>
                  <a:gd name="connsiteX11" fmla="*/ 54864 w 256032"/>
                  <a:gd name="connsiteY11" fmla="*/ 204826 h 457200"/>
                  <a:gd name="connsiteX12" fmla="*/ 43892 w 256032"/>
                  <a:gd name="connsiteY12" fmla="*/ 212141 h 457200"/>
                  <a:gd name="connsiteX13" fmla="*/ 29261 w 256032"/>
                  <a:gd name="connsiteY13" fmla="*/ 226772 h 457200"/>
                  <a:gd name="connsiteX14" fmla="*/ 14631 w 256032"/>
                  <a:gd name="connsiteY14" fmla="*/ 245060 h 457200"/>
                  <a:gd name="connsiteX15" fmla="*/ 10973 w 256032"/>
                  <a:gd name="connsiteY15" fmla="*/ 256032 h 457200"/>
                  <a:gd name="connsiteX16" fmla="*/ 3658 w 256032"/>
                  <a:gd name="connsiteY16" fmla="*/ 263348 h 457200"/>
                  <a:gd name="connsiteX17" fmla="*/ 0 w 256032"/>
                  <a:gd name="connsiteY17" fmla="*/ 277978 h 457200"/>
                  <a:gd name="connsiteX18" fmla="*/ 3658 w 256032"/>
                  <a:gd name="connsiteY18" fmla="*/ 413309 h 457200"/>
                  <a:gd name="connsiteX19" fmla="*/ 21946 w 256032"/>
                  <a:gd name="connsiteY19" fmla="*/ 446228 h 457200"/>
                  <a:gd name="connsiteX20" fmla="*/ 25604 w 256032"/>
                  <a:gd name="connsiteY2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032" h="457200">
                    <a:moveTo>
                      <a:pt x="256032" y="0"/>
                    </a:moveTo>
                    <a:cubicBezTo>
                      <a:pt x="247498" y="6096"/>
                      <a:pt x="239422" y="12892"/>
                      <a:pt x="230429" y="18288"/>
                    </a:cubicBezTo>
                    <a:cubicBezTo>
                      <a:pt x="208796" y="31268"/>
                      <a:pt x="230063" y="10764"/>
                      <a:pt x="208484" y="29261"/>
                    </a:cubicBezTo>
                    <a:cubicBezTo>
                      <a:pt x="177446" y="55866"/>
                      <a:pt x="208068" y="34416"/>
                      <a:pt x="182880" y="51207"/>
                    </a:cubicBezTo>
                    <a:cubicBezTo>
                      <a:pt x="173366" y="79753"/>
                      <a:pt x="188950" y="38447"/>
                      <a:pt x="160935" y="80468"/>
                    </a:cubicBezTo>
                    <a:cubicBezTo>
                      <a:pt x="157612" y="85452"/>
                      <a:pt x="152095" y="95281"/>
                      <a:pt x="146304" y="98756"/>
                    </a:cubicBezTo>
                    <a:cubicBezTo>
                      <a:pt x="142998" y="100739"/>
                      <a:pt x="138989" y="101194"/>
                      <a:pt x="135332" y="102413"/>
                    </a:cubicBezTo>
                    <a:cubicBezTo>
                      <a:pt x="114485" y="123260"/>
                      <a:pt x="124526" y="111306"/>
                      <a:pt x="106071" y="138989"/>
                    </a:cubicBezTo>
                    <a:cubicBezTo>
                      <a:pt x="103633" y="142647"/>
                      <a:pt x="100146" y="145792"/>
                      <a:pt x="98756" y="149962"/>
                    </a:cubicBezTo>
                    <a:cubicBezTo>
                      <a:pt x="94156" y="163760"/>
                      <a:pt x="93044" y="170304"/>
                      <a:pt x="80468" y="182880"/>
                    </a:cubicBezTo>
                    <a:cubicBezTo>
                      <a:pt x="62807" y="200541"/>
                      <a:pt x="85245" y="179060"/>
                      <a:pt x="62180" y="197511"/>
                    </a:cubicBezTo>
                    <a:cubicBezTo>
                      <a:pt x="59487" y="199665"/>
                      <a:pt x="57557" y="202672"/>
                      <a:pt x="54864" y="204826"/>
                    </a:cubicBezTo>
                    <a:cubicBezTo>
                      <a:pt x="51432" y="207572"/>
                      <a:pt x="47229" y="209280"/>
                      <a:pt x="43892" y="212141"/>
                    </a:cubicBezTo>
                    <a:cubicBezTo>
                      <a:pt x="38655" y="216630"/>
                      <a:pt x="33087" y="221033"/>
                      <a:pt x="29261" y="226772"/>
                    </a:cubicBezTo>
                    <a:cubicBezTo>
                      <a:pt x="20033" y="240613"/>
                      <a:pt x="25054" y="234636"/>
                      <a:pt x="14631" y="245060"/>
                    </a:cubicBezTo>
                    <a:cubicBezTo>
                      <a:pt x="13412" y="248717"/>
                      <a:pt x="12957" y="252726"/>
                      <a:pt x="10973" y="256032"/>
                    </a:cubicBezTo>
                    <a:cubicBezTo>
                      <a:pt x="9199" y="258989"/>
                      <a:pt x="5200" y="260264"/>
                      <a:pt x="3658" y="263348"/>
                    </a:cubicBezTo>
                    <a:cubicBezTo>
                      <a:pt x="1410" y="267844"/>
                      <a:pt x="1219" y="273101"/>
                      <a:pt x="0" y="277978"/>
                    </a:cubicBezTo>
                    <a:cubicBezTo>
                      <a:pt x="1219" y="323088"/>
                      <a:pt x="1404" y="368239"/>
                      <a:pt x="3658" y="413309"/>
                    </a:cubicBezTo>
                    <a:cubicBezTo>
                      <a:pt x="4307" y="426283"/>
                      <a:pt x="18380" y="435531"/>
                      <a:pt x="21946" y="446228"/>
                    </a:cubicBezTo>
                    <a:lnTo>
                      <a:pt x="25604" y="45720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FD3A3AFD-BCFB-A5D8-CF02-B65F48608393}"/>
                  </a:ext>
                </a:extLst>
              </p:cNvPr>
              <p:cNvSpPr/>
              <p:nvPr/>
            </p:nvSpPr>
            <p:spPr>
              <a:xfrm>
                <a:off x="3497081" y="4469468"/>
                <a:ext cx="406453" cy="765778"/>
              </a:xfrm>
              <a:custGeom>
                <a:avLst/>
                <a:gdLst>
                  <a:gd name="connsiteX0" fmla="*/ 0 w 252375"/>
                  <a:gd name="connsiteY0" fmla="*/ 0 h 475488"/>
                  <a:gd name="connsiteX1" fmla="*/ 25603 w 252375"/>
                  <a:gd name="connsiteY1" fmla="*/ 3658 h 475488"/>
                  <a:gd name="connsiteX2" fmla="*/ 40234 w 252375"/>
                  <a:gd name="connsiteY2" fmla="*/ 21946 h 475488"/>
                  <a:gd name="connsiteX3" fmla="*/ 51207 w 252375"/>
                  <a:gd name="connsiteY3" fmla="*/ 25603 h 475488"/>
                  <a:gd name="connsiteX4" fmla="*/ 62179 w 252375"/>
                  <a:gd name="connsiteY4" fmla="*/ 32918 h 475488"/>
                  <a:gd name="connsiteX5" fmla="*/ 73152 w 252375"/>
                  <a:gd name="connsiteY5" fmla="*/ 36576 h 475488"/>
                  <a:gd name="connsiteX6" fmla="*/ 95098 w 252375"/>
                  <a:gd name="connsiteY6" fmla="*/ 58522 h 475488"/>
                  <a:gd name="connsiteX7" fmla="*/ 117043 w 252375"/>
                  <a:gd name="connsiteY7" fmla="*/ 73152 h 475488"/>
                  <a:gd name="connsiteX8" fmla="*/ 128016 w 252375"/>
                  <a:gd name="connsiteY8" fmla="*/ 76810 h 475488"/>
                  <a:gd name="connsiteX9" fmla="*/ 149962 w 252375"/>
                  <a:gd name="connsiteY9" fmla="*/ 87782 h 475488"/>
                  <a:gd name="connsiteX10" fmla="*/ 157277 w 252375"/>
                  <a:gd name="connsiteY10" fmla="*/ 95098 h 475488"/>
                  <a:gd name="connsiteX11" fmla="*/ 164592 w 252375"/>
                  <a:gd name="connsiteY11" fmla="*/ 106070 h 475488"/>
                  <a:gd name="connsiteX12" fmla="*/ 175565 w 252375"/>
                  <a:gd name="connsiteY12" fmla="*/ 113386 h 475488"/>
                  <a:gd name="connsiteX13" fmla="*/ 186538 w 252375"/>
                  <a:gd name="connsiteY13" fmla="*/ 135331 h 475488"/>
                  <a:gd name="connsiteX14" fmla="*/ 193853 w 252375"/>
                  <a:gd name="connsiteY14" fmla="*/ 146304 h 475488"/>
                  <a:gd name="connsiteX15" fmla="*/ 197511 w 252375"/>
                  <a:gd name="connsiteY15" fmla="*/ 157277 h 475488"/>
                  <a:gd name="connsiteX16" fmla="*/ 212141 w 252375"/>
                  <a:gd name="connsiteY16" fmla="*/ 179222 h 475488"/>
                  <a:gd name="connsiteX17" fmla="*/ 219456 w 252375"/>
                  <a:gd name="connsiteY17" fmla="*/ 201168 h 475488"/>
                  <a:gd name="connsiteX18" fmla="*/ 223114 w 252375"/>
                  <a:gd name="connsiteY18" fmla="*/ 212141 h 475488"/>
                  <a:gd name="connsiteX19" fmla="*/ 230429 w 252375"/>
                  <a:gd name="connsiteY19" fmla="*/ 263347 h 475488"/>
                  <a:gd name="connsiteX20" fmla="*/ 237744 w 252375"/>
                  <a:gd name="connsiteY20" fmla="*/ 285293 h 475488"/>
                  <a:gd name="connsiteX21" fmla="*/ 245059 w 252375"/>
                  <a:gd name="connsiteY21" fmla="*/ 296266 h 475488"/>
                  <a:gd name="connsiteX22" fmla="*/ 252375 w 252375"/>
                  <a:gd name="connsiteY22" fmla="*/ 318211 h 475488"/>
                  <a:gd name="connsiteX23" fmla="*/ 248717 w 252375"/>
                  <a:gd name="connsiteY23" fmla="*/ 380390 h 475488"/>
                  <a:gd name="connsiteX24" fmla="*/ 245059 w 252375"/>
                  <a:gd name="connsiteY24" fmla="*/ 391363 h 475488"/>
                  <a:gd name="connsiteX25" fmla="*/ 237744 w 252375"/>
                  <a:gd name="connsiteY25" fmla="*/ 420624 h 475488"/>
                  <a:gd name="connsiteX26" fmla="*/ 226771 w 252375"/>
                  <a:gd name="connsiteY26" fmla="*/ 431597 h 475488"/>
                  <a:gd name="connsiteX27" fmla="*/ 219456 w 252375"/>
                  <a:gd name="connsiteY27" fmla="*/ 442570 h 475488"/>
                  <a:gd name="connsiteX28" fmla="*/ 215799 w 252375"/>
                  <a:gd name="connsiteY28" fmla="*/ 453542 h 475488"/>
                  <a:gd name="connsiteX29" fmla="*/ 201168 w 252375"/>
                  <a:gd name="connsiteY29" fmla="*/ 47548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2375" h="475488">
                    <a:moveTo>
                      <a:pt x="0" y="0"/>
                    </a:moveTo>
                    <a:cubicBezTo>
                      <a:pt x="8534" y="1219"/>
                      <a:pt x="17424" y="932"/>
                      <a:pt x="25603" y="3658"/>
                    </a:cubicBezTo>
                    <a:cubicBezTo>
                      <a:pt x="31998" y="5790"/>
                      <a:pt x="36142" y="18673"/>
                      <a:pt x="40234" y="21946"/>
                    </a:cubicBezTo>
                    <a:cubicBezTo>
                      <a:pt x="43245" y="24354"/>
                      <a:pt x="47549" y="24384"/>
                      <a:pt x="51207" y="25603"/>
                    </a:cubicBezTo>
                    <a:cubicBezTo>
                      <a:pt x="54864" y="28041"/>
                      <a:pt x="58247" y="30952"/>
                      <a:pt x="62179" y="32918"/>
                    </a:cubicBezTo>
                    <a:cubicBezTo>
                      <a:pt x="65627" y="34642"/>
                      <a:pt x="70109" y="34209"/>
                      <a:pt x="73152" y="36576"/>
                    </a:cubicBezTo>
                    <a:cubicBezTo>
                      <a:pt x="81318" y="42928"/>
                      <a:pt x="86490" y="52783"/>
                      <a:pt x="95098" y="58522"/>
                    </a:cubicBezTo>
                    <a:cubicBezTo>
                      <a:pt x="102413" y="63399"/>
                      <a:pt x="108703" y="70372"/>
                      <a:pt x="117043" y="73152"/>
                    </a:cubicBezTo>
                    <a:cubicBezTo>
                      <a:pt x="120701" y="74371"/>
                      <a:pt x="124567" y="75086"/>
                      <a:pt x="128016" y="76810"/>
                    </a:cubicBezTo>
                    <a:cubicBezTo>
                      <a:pt x="156370" y="90987"/>
                      <a:pt x="122388" y="78592"/>
                      <a:pt x="149962" y="87782"/>
                    </a:cubicBezTo>
                    <a:cubicBezTo>
                      <a:pt x="152400" y="90221"/>
                      <a:pt x="155123" y="92405"/>
                      <a:pt x="157277" y="95098"/>
                    </a:cubicBezTo>
                    <a:cubicBezTo>
                      <a:pt x="160023" y="98530"/>
                      <a:pt x="161484" y="102962"/>
                      <a:pt x="164592" y="106070"/>
                    </a:cubicBezTo>
                    <a:cubicBezTo>
                      <a:pt x="167701" y="109179"/>
                      <a:pt x="171907" y="110947"/>
                      <a:pt x="175565" y="113386"/>
                    </a:cubicBezTo>
                    <a:cubicBezTo>
                      <a:pt x="196525" y="144824"/>
                      <a:pt x="171398" y="105050"/>
                      <a:pt x="186538" y="135331"/>
                    </a:cubicBezTo>
                    <a:cubicBezTo>
                      <a:pt x="188504" y="139263"/>
                      <a:pt x="191887" y="142372"/>
                      <a:pt x="193853" y="146304"/>
                    </a:cubicBezTo>
                    <a:cubicBezTo>
                      <a:pt x="195577" y="149753"/>
                      <a:pt x="195639" y="153907"/>
                      <a:pt x="197511" y="157277"/>
                    </a:cubicBezTo>
                    <a:cubicBezTo>
                      <a:pt x="201781" y="164962"/>
                      <a:pt x="209361" y="170882"/>
                      <a:pt x="212141" y="179222"/>
                    </a:cubicBezTo>
                    <a:lnTo>
                      <a:pt x="219456" y="201168"/>
                    </a:lnTo>
                    <a:lnTo>
                      <a:pt x="223114" y="212141"/>
                    </a:lnTo>
                    <a:cubicBezTo>
                      <a:pt x="225657" y="237571"/>
                      <a:pt x="224461" y="243455"/>
                      <a:pt x="230429" y="263347"/>
                    </a:cubicBezTo>
                    <a:cubicBezTo>
                      <a:pt x="232645" y="270733"/>
                      <a:pt x="233467" y="278877"/>
                      <a:pt x="237744" y="285293"/>
                    </a:cubicBezTo>
                    <a:cubicBezTo>
                      <a:pt x="240182" y="288951"/>
                      <a:pt x="243274" y="292249"/>
                      <a:pt x="245059" y="296266"/>
                    </a:cubicBezTo>
                    <a:cubicBezTo>
                      <a:pt x="248191" y="303312"/>
                      <a:pt x="252375" y="318211"/>
                      <a:pt x="252375" y="318211"/>
                    </a:cubicBezTo>
                    <a:cubicBezTo>
                      <a:pt x="251156" y="338937"/>
                      <a:pt x="250783" y="359731"/>
                      <a:pt x="248717" y="380390"/>
                    </a:cubicBezTo>
                    <a:cubicBezTo>
                      <a:pt x="248333" y="384226"/>
                      <a:pt x="245994" y="387623"/>
                      <a:pt x="245059" y="391363"/>
                    </a:cubicBezTo>
                    <a:cubicBezTo>
                      <a:pt x="244319" y="394322"/>
                      <a:pt x="241090" y="415605"/>
                      <a:pt x="237744" y="420624"/>
                    </a:cubicBezTo>
                    <a:cubicBezTo>
                      <a:pt x="234875" y="424928"/>
                      <a:pt x="230082" y="427623"/>
                      <a:pt x="226771" y="431597"/>
                    </a:cubicBezTo>
                    <a:cubicBezTo>
                      <a:pt x="223957" y="434974"/>
                      <a:pt x="221894" y="438912"/>
                      <a:pt x="219456" y="442570"/>
                    </a:cubicBezTo>
                    <a:cubicBezTo>
                      <a:pt x="218237" y="446227"/>
                      <a:pt x="217671" y="450172"/>
                      <a:pt x="215799" y="453542"/>
                    </a:cubicBezTo>
                    <a:cubicBezTo>
                      <a:pt x="211529" y="461228"/>
                      <a:pt x="201168" y="475488"/>
                      <a:pt x="201168" y="475488"/>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a:extLst>
                  <a:ext uri="{FF2B5EF4-FFF2-40B4-BE49-F238E27FC236}">
                    <a16:creationId xmlns:a16="http://schemas.microsoft.com/office/drawing/2014/main" id="{0A4AE24E-0913-65C4-B134-6B74B1733F23}"/>
                  </a:ext>
                </a:extLst>
              </p:cNvPr>
              <p:cNvSpPr/>
              <p:nvPr/>
            </p:nvSpPr>
            <p:spPr>
              <a:xfrm>
                <a:off x="2377865" y="4434125"/>
                <a:ext cx="889482" cy="64797"/>
              </a:xfrm>
              <a:custGeom>
                <a:avLst/>
                <a:gdLst>
                  <a:gd name="connsiteX0" fmla="*/ 552298 w 552298"/>
                  <a:gd name="connsiteY0" fmla="*/ 21946 h 40234"/>
                  <a:gd name="connsiteX1" fmla="*/ 523037 w 552298"/>
                  <a:gd name="connsiteY1" fmla="*/ 18288 h 40234"/>
                  <a:gd name="connsiteX2" fmla="*/ 475488 w 552298"/>
                  <a:gd name="connsiteY2" fmla="*/ 14631 h 40234"/>
                  <a:gd name="connsiteX3" fmla="*/ 438912 w 552298"/>
                  <a:gd name="connsiteY3" fmla="*/ 3658 h 40234"/>
                  <a:gd name="connsiteX4" fmla="*/ 427939 w 552298"/>
                  <a:gd name="connsiteY4" fmla="*/ 0 h 40234"/>
                  <a:gd name="connsiteX5" fmla="*/ 351130 w 552298"/>
                  <a:gd name="connsiteY5" fmla="*/ 10973 h 40234"/>
                  <a:gd name="connsiteX6" fmla="*/ 329184 w 552298"/>
                  <a:gd name="connsiteY6" fmla="*/ 18288 h 40234"/>
                  <a:gd name="connsiteX7" fmla="*/ 318211 w 552298"/>
                  <a:gd name="connsiteY7" fmla="*/ 21946 h 40234"/>
                  <a:gd name="connsiteX8" fmla="*/ 219456 w 552298"/>
                  <a:gd name="connsiteY8" fmla="*/ 18288 h 40234"/>
                  <a:gd name="connsiteX9" fmla="*/ 201168 w 552298"/>
                  <a:gd name="connsiteY9" fmla="*/ 14631 h 40234"/>
                  <a:gd name="connsiteX10" fmla="*/ 128016 w 552298"/>
                  <a:gd name="connsiteY10" fmla="*/ 18288 h 40234"/>
                  <a:gd name="connsiteX11" fmla="*/ 109728 w 552298"/>
                  <a:gd name="connsiteY11" fmla="*/ 21946 h 40234"/>
                  <a:gd name="connsiteX12" fmla="*/ 76810 w 552298"/>
                  <a:gd name="connsiteY12" fmla="*/ 32919 h 40234"/>
                  <a:gd name="connsiteX13" fmla="*/ 65837 w 552298"/>
                  <a:gd name="connsiteY13" fmla="*/ 36576 h 40234"/>
                  <a:gd name="connsiteX14" fmla="*/ 54864 w 552298"/>
                  <a:gd name="connsiteY14" fmla="*/ 40234 h 40234"/>
                  <a:gd name="connsiteX15" fmla="*/ 29261 w 552298"/>
                  <a:gd name="connsiteY15" fmla="*/ 36576 h 40234"/>
                  <a:gd name="connsiteX16" fmla="*/ 0 w 552298"/>
                  <a:gd name="connsiteY16" fmla="*/ 32919 h 4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298" h="40234">
                    <a:moveTo>
                      <a:pt x="552298" y="21946"/>
                    </a:moveTo>
                    <a:cubicBezTo>
                      <a:pt x="542544" y="20727"/>
                      <a:pt x="532822" y="19220"/>
                      <a:pt x="523037" y="18288"/>
                    </a:cubicBezTo>
                    <a:cubicBezTo>
                      <a:pt x="507212" y="16781"/>
                      <a:pt x="491276" y="16488"/>
                      <a:pt x="475488" y="14631"/>
                    </a:cubicBezTo>
                    <a:cubicBezTo>
                      <a:pt x="466950" y="13627"/>
                      <a:pt x="444806" y="5623"/>
                      <a:pt x="438912" y="3658"/>
                    </a:cubicBezTo>
                    <a:lnTo>
                      <a:pt x="427939" y="0"/>
                    </a:lnTo>
                    <a:cubicBezTo>
                      <a:pt x="365385" y="4171"/>
                      <a:pt x="390462" y="-2138"/>
                      <a:pt x="351130" y="10973"/>
                    </a:cubicBezTo>
                    <a:lnTo>
                      <a:pt x="329184" y="18288"/>
                    </a:lnTo>
                    <a:lnTo>
                      <a:pt x="318211" y="21946"/>
                    </a:lnTo>
                    <a:cubicBezTo>
                      <a:pt x="285293" y="20727"/>
                      <a:pt x="252333" y="20343"/>
                      <a:pt x="219456" y="18288"/>
                    </a:cubicBezTo>
                    <a:cubicBezTo>
                      <a:pt x="213251" y="17900"/>
                      <a:pt x="207385" y="14631"/>
                      <a:pt x="201168" y="14631"/>
                    </a:cubicBezTo>
                    <a:cubicBezTo>
                      <a:pt x="176754" y="14631"/>
                      <a:pt x="152400" y="17069"/>
                      <a:pt x="128016" y="18288"/>
                    </a:cubicBezTo>
                    <a:cubicBezTo>
                      <a:pt x="121920" y="19507"/>
                      <a:pt x="115726" y="20310"/>
                      <a:pt x="109728" y="21946"/>
                    </a:cubicBezTo>
                    <a:cubicBezTo>
                      <a:pt x="109707" y="21952"/>
                      <a:pt x="82306" y="31087"/>
                      <a:pt x="76810" y="32919"/>
                    </a:cubicBezTo>
                    <a:lnTo>
                      <a:pt x="65837" y="36576"/>
                    </a:lnTo>
                    <a:lnTo>
                      <a:pt x="54864" y="40234"/>
                    </a:lnTo>
                    <a:cubicBezTo>
                      <a:pt x="46330" y="39015"/>
                      <a:pt x="37765" y="37993"/>
                      <a:pt x="29261" y="36576"/>
                    </a:cubicBezTo>
                    <a:cubicBezTo>
                      <a:pt x="3015" y="32202"/>
                      <a:pt x="19762" y="32919"/>
                      <a:pt x="0" y="32919"/>
                    </a:cubicBez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a:extLst>
                  <a:ext uri="{FF2B5EF4-FFF2-40B4-BE49-F238E27FC236}">
                    <a16:creationId xmlns:a16="http://schemas.microsoft.com/office/drawing/2014/main" id="{3D740B54-1F57-0AED-9480-80765C541106}"/>
                  </a:ext>
                </a:extLst>
              </p:cNvPr>
              <p:cNvSpPr/>
              <p:nvPr/>
            </p:nvSpPr>
            <p:spPr>
              <a:xfrm>
                <a:off x="3491191" y="4074799"/>
                <a:ext cx="736325" cy="388779"/>
              </a:xfrm>
              <a:custGeom>
                <a:avLst/>
                <a:gdLst>
                  <a:gd name="connsiteX0" fmla="*/ 0 w 457200"/>
                  <a:gd name="connsiteY0" fmla="*/ 241401 h 241401"/>
                  <a:gd name="connsiteX1" fmla="*/ 25603 w 457200"/>
                  <a:gd name="connsiteY1" fmla="*/ 226771 h 241401"/>
                  <a:gd name="connsiteX2" fmla="*/ 47548 w 457200"/>
                  <a:gd name="connsiteY2" fmla="*/ 212141 h 241401"/>
                  <a:gd name="connsiteX3" fmla="*/ 58521 w 457200"/>
                  <a:gd name="connsiteY3" fmla="*/ 208483 h 241401"/>
                  <a:gd name="connsiteX4" fmla="*/ 80467 w 457200"/>
                  <a:gd name="connsiteY4" fmla="*/ 193853 h 241401"/>
                  <a:gd name="connsiteX5" fmla="*/ 91440 w 457200"/>
                  <a:gd name="connsiteY5" fmla="*/ 186537 h 241401"/>
                  <a:gd name="connsiteX6" fmla="*/ 120700 w 457200"/>
                  <a:gd name="connsiteY6" fmla="*/ 171907 h 241401"/>
                  <a:gd name="connsiteX7" fmla="*/ 131673 w 457200"/>
                  <a:gd name="connsiteY7" fmla="*/ 164592 h 241401"/>
                  <a:gd name="connsiteX8" fmla="*/ 142646 w 457200"/>
                  <a:gd name="connsiteY8" fmla="*/ 160934 h 241401"/>
                  <a:gd name="connsiteX9" fmla="*/ 201168 w 457200"/>
                  <a:gd name="connsiteY9" fmla="*/ 149961 h 241401"/>
                  <a:gd name="connsiteX10" fmla="*/ 252374 w 457200"/>
                  <a:gd name="connsiteY10" fmla="*/ 135331 h 241401"/>
                  <a:gd name="connsiteX11" fmla="*/ 263347 w 457200"/>
                  <a:gd name="connsiteY11" fmla="*/ 131673 h 241401"/>
                  <a:gd name="connsiteX12" fmla="*/ 285292 w 457200"/>
                  <a:gd name="connsiteY12" fmla="*/ 120701 h 241401"/>
                  <a:gd name="connsiteX13" fmla="*/ 303580 w 457200"/>
                  <a:gd name="connsiteY13" fmla="*/ 106070 h 241401"/>
                  <a:gd name="connsiteX14" fmla="*/ 325526 w 457200"/>
                  <a:gd name="connsiteY14" fmla="*/ 102413 h 241401"/>
                  <a:gd name="connsiteX15" fmla="*/ 343814 w 457200"/>
                  <a:gd name="connsiteY15" fmla="*/ 98755 h 241401"/>
                  <a:gd name="connsiteX16" fmla="*/ 365760 w 457200"/>
                  <a:gd name="connsiteY16" fmla="*/ 91440 h 241401"/>
                  <a:gd name="connsiteX17" fmla="*/ 376732 w 457200"/>
                  <a:gd name="connsiteY17" fmla="*/ 84125 h 241401"/>
                  <a:gd name="connsiteX18" fmla="*/ 398678 w 457200"/>
                  <a:gd name="connsiteY18" fmla="*/ 73152 h 241401"/>
                  <a:gd name="connsiteX19" fmla="*/ 424281 w 457200"/>
                  <a:gd name="connsiteY19" fmla="*/ 40233 h 241401"/>
                  <a:gd name="connsiteX20" fmla="*/ 431596 w 457200"/>
                  <a:gd name="connsiteY20" fmla="*/ 29261 h 241401"/>
                  <a:gd name="connsiteX21" fmla="*/ 438912 w 457200"/>
                  <a:gd name="connsiteY21" fmla="*/ 18288 h 241401"/>
                  <a:gd name="connsiteX22" fmla="*/ 457200 w 457200"/>
                  <a:gd name="connsiteY22" fmla="*/ 0 h 24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7200" h="241401">
                    <a:moveTo>
                      <a:pt x="0" y="241401"/>
                    </a:moveTo>
                    <a:cubicBezTo>
                      <a:pt x="8534" y="236524"/>
                      <a:pt x="17232" y="231923"/>
                      <a:pt x="25603" y="226771"/>
                    </a:cubicBezTo>
                    <a:cubicBezTo>
                      <a:pt x="33090" y="222163"/>
                      <a:pt x="39208" y="214921"/>
                      <a:pt x="47548" y="212141"/>
                    </a:cubicBezTo>
                    <a:cubicBezTo>
                      <a:pt x="51206" y="210922"/>
                      <a:pt x="55151" y="210355"/>
                      <a:pt x="58521" y="208483"/>
                    </a:cubicBezTo>
                    <a:cubicBezTo>
                      <a:pt x="66206" y="204213"/>
                      <a:pt x="73152" y="198730"/>
                      <a:pt x="80467" y="193853"/>
                    </a:cubicBezTo>
                    <a:cubicBezTo>
                      <a:pt x="84125" y="191414"/>
                      <a:pt x="87508" y="188503"/>
                      <a:pt x="91440" y="186537"/>
                    </a:cubicBezTo>
                    <a:cubicBezTo>
                      <a:pt x="101193" y="181660"/>
                      <a:pt x="111627" y="177956"/>
                      <a:pt x="120700" y="171907"/>
                    </a:cubicBezTo>
                    <a:cubicBezTo>
                      <a:pt x="124358" y="169469"/>
                      <a:pt x="127741" y="166558"/>
                      <a:pt x="131673" y="164592"/>
                    </a:cubicBezTo>
                    <a:cubicBezTo>
                      <a:pt x="135122" y="162868"/>
                      <a:pt x="138939" y="161993"/>
                      <a:pt x="142646" y="160934"/>
                    </a:cubicBezTo>
                    <a:cubicBezTo>
                      <a:pt x="181246" y="149906"/>
                      <a:pt x="124048" y="169241"/>
                      <a:pt x="201168" y="149961"/>
                    </a:cubicBezTo>
                    <a:cubicBezTo>
                      <a:pt x="237901" y="140778"/>
                      <a:pt x="220896" y="145824"/>
                      <a:pt x="252374" y="135331"/>
                    </a:cubicBezTo>
                    <a:cubicBezTo>
                      <a:pt x="256032" y="134112"/>
                      <a:pt x="260139" y="133812"/>
                      <a:pt x="263347" y="131673"/>
                    </a:cubicBezTo>
                    <a:cubicBezTo>
                      <a:pt x="277528" y="122220"/>
                      <a:pt x="270150" y="125748"/>
                      <a:pt x="285292" y="120701"/>
                    </a:cubicBezTo>
                    <a:cubicBezTo>
                      <a:pt x="290286" y="115707"/>
                      <a:pt x="296660" y="108377"/>
                      <a:pt x="303580" y="106070"/>
                    </a:cubicBezTo>
                    <a:cubicBezTo>
                      <a:pt x="310616" y="103725"/>
                      <a:pt x="318229" y="103740"/>
                      <a:pt x="325526" y="102413"/>
                    </a:cubicBezTo>
                    <a:cubicBezTo>
                      <a:pt x="331642" y="101301"/>
                      <a:pt x="337816" y="100391"/>
                      <a:pt x="343814" y="98755"/>
                    </a:cubicBezTo>
                    <a:cubicBezTo>
                      <a:pt x="351253" y="96726"/>
                      <a:pt x="365760" y="91440"/>
                      <a:pt x="365760" y="91440"/>
                    </a:cubicBezTo>
                    <a:cubicBezTo>
                      <a:pt x="369417" y="89002"/>
                      <a:pt x="372800" y="86091"/>
                      <a:pt x="376732" y="84125"/>
                    </a:cubicBezTo>
                    <a:cubicBezTo>
                      <a:pt x="393227" y="75877"/>
                      <a:pt x="382956" y="86254"/>
                      <a:pt x="398678" y="73152"/>
                    </a:cubicBezTo>
                    <a:cubicBezTo>
                      <a:pt x="411571" y="62408"/>
                      <a:pt x="414085" y="55527"/>
                      <a:pt x="424281" y="40233"/>
                    </a:cubicBezTo>
                    <a:lnTo>
                      <a:pt x="431596" y="29261"/>
                    </a:lnTo>
                    <a:cubicBezTo>
                      <a:pt x="434035" y="25603"/>
                      <a:pt x="435803" y="21397"/>
                      <a:pt x="438912" y="18288"/>
                    </a:cubicBezTo>
                    <a:lnTo>
                      <a:pt x="457200" y="0"/>
                    </a:lnTo>
                  </a:path>
                </a:pathLst>
              </a:custGeom>
              <a:noFill/>
              <a:ln w="28575">
                <a:solidFill>
                  <a:srgbClr val="0432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CE7C871B-B0A1-B882-06A8-4C364BB9BFF1}"/>
                  </a:ext>
                </a:extLst>
              </p:cNvPr>
              <p:cNvSpPr/>
              <p:nvPr/>
            </p:nvSpPr>
            <p:spPr>
              <a:xfrm>
                <a:off x="3714765" y="4121924"/>
                <a:ext cx="59882" cy="141374"/>
              </a:xfrm>
              <a:custGeom>
                <a:avLst/>
                <a:gdLst>
                  <a:gd name="connsiteX0" fmla="*/ 3824 w 37182"/>
                  <a:gd name="connsiteY0" fmla="*/ 0 h 87782"/>
                  <a:gd name="connsiteX1" fmla="*/ 166 w 37182"/>
                  <a:gd name="connsiteY1" fmla="*/ 25603 h 87782"/>
                  <a:gd name="connsiteX2" fmla="*/ 7482 w 37182"/>
                  <a:gd name="connsiteY2" fmla="*/ 32918 h 87782"/>
                  <a:gd name="connsiteX3" fmla="*/ 25770 w 37182"/>
                  <a:gd name="connsiteY3" fmla="*/ 47548 h 87782"/>
                  <a:gd name="connsiteX4" fmla="*/ 33085 w 37182"/>
                  <a:gd name="connsiteY4" fmla="*/ 54864 h 87782"/>
                  <a:gd name="connsiteX5" fmla="*/ 36742 w 37182"/>
                  <a:gd name="connsiteY5" fmla="*/ 87782 h 8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2" h="87782">
                    <a:moveTo>
                      <a:pt x="3824" y="0"/>
                    </a:moveTo>
                    <a:cubicBezTo>
                      <a:pt x="2605" y="8534"/>
                      <a:pt x="-786" y="17035"/>
                      <a:pt x="166" y="25603"/>
                    </a:cubicBezTo>
                    <a:cubicBezTo>
                      <a:pt x="547" y="29030"/>
                      <a:pt x="5328" y="30225"/>
                      <a:pt x="7482" y="32918"/>
                    </a:cubicBezTo>
                    <a:cubicBezTo>
                      <a:pt x="19515" y="47959"/>
                      <a:pt x="8364" y="41747"/>
                      <a:pt x="25770" y="47548"/>
                    </a:cubicBezTo>
                    <a:cubicBezTo>
                      <a:pt x="28208" y="49987"/>
                      <a:pt x="31311" y="51907"/>
                      <a:pt x="33085" y="54864"/>
                    </a:cubicBezTo>
                    <a:cubicBezTo>
                      <a:pt x="39055" y="64815"/>
                      <a:pt x="36742" y="77087"/>
                      <a:pt x="36742" y="87782"/>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56F409B6-F5C7-769C-85ED-AD4FE90773C5}"/>
                  </a:ext>
                </a:extLst>
              </p:cNvPr>
              <p:cNvSpPr/>
              <p:nvPr/>
            </p:nvSpPr>
            <p:spPr>
              <a:xfrm>
                <a:off x="3055285" y="3921643"/>
                <a:ext cx="318093" cy="459468"/>
              </a:xfrm>
              <a:custGeom>
                <a:avLst/>
                <a:gdLst>
                  <a:gd name="connsiteX0" fmla="*/ 197511 w 197511"/>
                  <a:gd name="connsiteY0" fmla="*/ 0 h 285293"/>
                  <a:gd name="connsiteX1" fmla="*/ 175565 w 197511"/>
                  <a:gd name="connsiteY1" fmla="*/ 25603 h 285293"/>
                  <a:gd name="connsiteX2" fmla="*/ 168250 w 197511"/>
                  <a:gd name="connsiteY2" fmla="*/ 47549 h 285293"/>
                  <a:gd name="connsiteX3" fmla="*/ 153619 w 197511"/>
                  <a:gd name="connsiteY3" fmla="*/ 65837 h 285293"/>
                  <a:gd name="connsiteX4" fmla="*/ 149962 w 197511"/>
                  <a:gd name="connsiteY4" fmla="*/ 76810 h 285293"/>
                  <a:gd name="connsiteX5" fmla="*/ 135331 w 197511"/>
                  <a:gd name="connsiteY5" fmla="*/ 95098 h 285293"/>
                  <a:gd name="connsiteX6" fmla="*/ 131674 w 197511"/>
                  <a:gd name="connsiteY6" fmla="*/ 106071 h 285293"/>
                  <a:gd name="connsiteX7" fmla="*/ 102413 w 197511"/>
                  <a:gd name="connsiteY7" fmla="*/ 128016 h 285293"/>
                  <a:gd name="connsiteX8" fmla="*/ 95098 w 197511"/>
                  <a:gd name="connsiteY8" fmla="*/ 138989 h 285293"/>
                  <a:gd name="connsiteX9" fmla="*/ 84125 w 197511"/>
                  <a:gd name="connsiteY9" fmla="*/ 146304 h 285293"/>
                  <a:gd name="connsiteX10" fmla="*/ 80467 w 197511"/>
                  <a:gd name="connsiteY10" fmla="*/ 157277 h 285293"/>
                  <a:gd name="connsiteX11" fmla="*/ 62179 w 197511"/>
                  <a:gd name="connsiteY11" fmla="*/ 175565 h 285293"/>
                  <a:gd name="connsiteX12" fmla="*/ 58522 w 197511"/>
                  <a:gd name="connsiteY12" fmla="*/ 186538 h 285293"/>
                  <a:gd name="connsiteX13" fmla="*/ 43891 w 197511"/>
                  <a:gd name="connsiteY13" fmla="*/ 204826 h 285293"/>
                  <a:gd name="connsiteX14" fmla="*/ 32919 w 197511"/>
                  <a:gd name="connsiteY14" fmla="*/ 226771 h 285293"/>
                  <a:gd name="connsiteX15" fmla="*/ 25603 w 197511"/>
                  <a:gd name="connsiteY15" fmla="*/ 248717 h 285293"/>
                  <a:gd name="connsiteX16" fmla="*/ 10973 w 197511"/>
                  <a:gd name="connsiteY16" fmla="*/ 270663 h 285293"/>
                  <a:gd name="connsiteX17" fmla="*/ 0 w 197511"/>
                  <a:gd name="connsiteY17" fmla="*/ 285293 h 2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511" h="285293">
                    <a:moveTo>
                      <a:pt x="197511" y="0"/>
                    </a:moveTo>
                    <a:cubicBezTo>
                      <a:pt x="190196" y="8534"/>
                      <a:pt x="181456" y="16030"/>
                      <a:pt x="175565" y="25603"/>
                    </a:cubicBezTo>
                    <a:cubicBezTo>
                      <a:pt x="171524" y="32170"/>
                      <a:pt x="172527" y="41133"/>
                      <a:pt x="168250" y="47549"/>
                    </a:cubicBezTo>
                    <a:cubicBezTo>
                      <a:pt x="159022" y="61391"/>
                      <a:pt x="164044" y="55414"/>
                      <a:pt x="153619" y="65837"/>
                    </a:cubicBezTo>
                    <a:cubicBezTo>
                      <a:pt x="152400" y="69495"/>
                      <a:pt x="151686" y="73362"/>
                      <a:pt x="149962" y="76810"/>
                    </a:cubicBezTo>
                    <a:cubicBezTo>
                      <a:pt x="145348" y="86040"/>
                      <a:pt x="142136" y="88294"/>
                      <a:pt x="135331" y="95098"/>
                    </a:cubicBezTo>
                    <a:cubicBezTo>
                      <a:pt x="134112" y="98756"/>
                      <a:pt x="133987" y="102987"/>
                      <a:pt x="131674" y="106071"/>
                    </a:cubicBezTo>
                    <a:cubicBezTo>
                      <a:pt x="117665" y="124751"/>
                      <a:pt x="118432" y="122677"/>
                      <a:pt x="102413" y="128016"/>
                    </a:cubicBezTo>
                    <a:cubicBezTo>
                      <a:pt x="99975" y="131674"/>
                      <a:pt x="98206" y="135881"/>
                      <a:pt x="95098" y="138989"/>
                    </a:cubicBezTo>
                    <a:cubicBezTo>
                      <a:pt x="91990" y="142097"/>
                      <a:pt x="86871" y="142871"/>
                      <a:pt x="84125" y="146304"/>
                    </a:cubicBezTo>
                    <a:cubicBezTo>
                      <a:pt x="81716" y="149315"/>
                      <a:pt x="82780" y="154193"/>
                      <a:pt x="80467" y="157277"/>
                    </a:cubicBezTo>
                    <a:cubicBezTo>
                      <a:pt x="75294" y="164174"/>
                      <a:pt x="62179" y="175565"/>
                      <a:pt x="62179" y="175565"/>
                    </a:cubicBezTo>
                    <a:cubicBezTo>
                      <a:pt x="60960" y="179223"/>
                      <a:pt x="60246" y="183090"/>
                      <a:pt x="58522" y="186538"/>
                    </a:cubicBezTo>
                    <a:cubicBezTo>
                      <a:pt x="53908" y="195768"/>
                      <a:pt x="50696" y="198022"/>
                      <a:pt x="43891" y="204826"/>
                    </a:cubicBezTo>
                    <a:cubicBezTo>
                      <a:pt x="30560" y="244826"/>
                      <a:pt x="51817" y="184252"/>
                      <a:pt x="32919" y="226771"/>
                    </a:cubicBezTo>
                    <a:cubicBezTo>
                      <a:pt x="29787" y="233817"/>
                      <a:pt x="29880" y="242301"/>
                      <a:pt x="25603" y="248717"/>
                    </a:cubicBezTo>
                    <a:lnTo>
                      <a:pt x="10973" y="270663"/>
                    </a:lnTo>
                    <a:cubicBezTo>
                      <a:pt x="2703" y="283068"/>
                      <a:pt x="6766" y="278527"/>
                      <a:pt x="0" y="285293"/>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1EB1E606-6303-5DF1-71FC-52CE788C4A35}"/>
                  </a:ext>
                </a:extLst>
              </p:cNvPr>
              <p:cNvSpPr/>
              <p:nvPr/>
            </p:nvSpPr>
            <p:spPr>
              <a:xfrm>
                <a:off x="3002271" y="4227953"/>
                <a:ext cx="24249" cy="153157"/>
              </a:xfrm>
              <a:custGeom>
                <a:avLst/>
                <a:gdLst>
                  <a:gd name="connsiteX0" fmla="*/ 10973 w 15057"/>
                  <a:gd name="connsiteY0" fmla="*/ 0 h 95098"/>
                  <a:gd name="connsiteX1" fmla="*/ 10973 w 15057"/>
                  <a:gd name="connsiteY1" fmla="*/ 73152 h 95098"/>
                  <a:gd name="connsiteX2" fmla="*/ 7315 w 15057"/>
                  <a:gd name="connsiteY2" fmla="*/ 84125 h 95098"/>
                  <a:gd name="connsiteX3" fmla="*/ 0 w 15057"/>
                  <a:gd name="connsiteY3" fmla="*/ 95098 h 95098"/>
                </a:gdLst>
                <a:ahLst/>
                <a:cxnLst>
                  <a:cxn ang="0">
                    <a:pos x="connsiteX0" y="connsiteY0"/>
                  </a:cxn>
                  <a:cxn ang="0">
                    <a:pos x="connsiteX1" y="connsiteY1"/>
                  </a:cxn>
                  <a:cxn ang="0">
                    <a:pos x="connsiteX2" y="connsiteY2"/>
                  </a:cxn>
                  <a:cxn ang="0">
                    <a:pos x="connsiteX3" y="connsiteY3"/>
                  </a:cxn>
                </a:cxnLst>
                <a:rect l="l" t="t" r="r" b="b"/>
                <a:pathLst>
                  <a:path w="15057" h="95098">
                    <a:moveTo>
                      <a:pt x="10973" y="0"/>
                    </a:moveTo>
                    <a:cubicBezTo>
                      <a:pt x="16097" y="35873"/>
                      <a:pt x="16731" y="27088"/>
                      <a:pt x="10973" y="73152"/>
                    </a:cubicBezTo>
                    <a:cubicBezTo>
                      <a:pt x="10495" y="76978"/>
                      <a:pt x="9039" y="80676"/>
                      <a:pt x="7315" y="84125"/>
                    </a:cubicBezTo>
                    <a:cubicBezTo>
                      <a:pt x="5349" y="88057"/>
                      <a:pt x="0" y="95098"/>
                      <a:pt x="0" y="95098"/>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70430466-0809-8004-45CE-A77123ADF492}"/>
                  </a:ext>
                </a:extLst>
              </p:cNvPr>
              <p:cNvSpPr/>
              <p:nvPr/>
            </p:nvSpPr>
            <p:spPr>
              <a:xfrm>
                <a:off x="3373379" y="3933424"/>
                <a:ext cx="324017" cy="353437"/>
              </a:xfrm>
              <a:custGeom>
                <a:avLst/>
                <a:gdLst>
                  <a:gd name="connsiteX0" fmla="*/ 0 w 201189"/>
                  <a:gd name="connsiteY0" fmla="*/ 0 h 219456"/>
                  <a:gd name="connsiteX1" fmla="*/ 14630 w 201189"/>
                  <a:gd name="connsiteY1" fmla="*/ 25604 h 219456"/>
                  <a:gd name="connsiteX2" fmla="*/ 25603 w 201189"/>
                  <a:gd name="connsiteY2" fmla="*/ 29261 h 219456"/>
                  <a:gd name="connsiteX3" fmla="*/ 36576 w 201189"/>
                  <a:gd name="connsiteY3" fmla="*/ 36576 h 219456"/>
                  <a:gd name="connsiteX4" fmla="*/ 51206 w 201189"/>
                  <a:gd name="connsiteY4" fmla="*/ 40234 h 219456"/>
                  <a:gd name="connsiteX5" fmla="*/ 73152 w 201189"/>
                  <a:gd name="connsiteY5" fmla="*/ 47549 h 219456"/>
                  <a:gd name="connsiteX6" fmla="*/ 91440 w 201189"/>
                  <a:gd name="connsiteY6" fmla="*/ 69495 h 219456"/>
                  <a:gd name="connsiteX7" fmla="*/ 113385 w 201189"/>
                  <a:gd name="connsiteY7" fmla="*/ 98756 h 219456"/>
                  <a:gd name="connsiteX8" fmla="*/ 146304 w 201189"/>
                  <a:gd name="connsiteY8" fmla="*/ 124359 h 219456"/>
                  <a:gd name="connsiteX9" fmla="*/ 153619 w 201189"/>
                  <a:gd name="connsiteY9" fmla="*/ 135332 h 219456"/>
                  <a:gd name="connsiteX10" fmla="*/ 160934 w 201189"/>
                  <a:gd name="connsiteY10" fmla="*/ 157277 h 219456"/>
                  <a:gd name="connsiteX11" fmla="*/ 164592 w 201189"/>
                  <a:gd name="connsiteY11" fmla="*/ 168250 h 219456"/>
                  <a:gd name="connsiteX12" fmla="*/ 168249 w 201189"/>
                  <a:gd name="connsiteY12" fmla="*/ 179223 h 219456"/>
                  <a:gd name="connsiteX13" fmla="*/ 175564 w 201189"/>
                  <a:gd name="connsiteY13" fmla="*/ 190196 h 219456"/>
                  <a:gd name="connsiteX14" fmla="*/ 182880 w 201189"/>
                  <a:gd name="connsiteY14" fmla="*/ 197511 h 219456"/>
                  <a:gd name="connsiteX15" fmla="*/ 190195 w 201189"/>
                  <a:gd name="connsiteY15" fmla="*/ 208484 h 219456"/>
                  <a:gd name="connsiteX16" fmla="*/ 201168 w 201189"/>
                  <a:gd name="connsiteY16" fmla="*/ 219456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89" h="219456">
                    <a:moveTo>
                      <a:pt x="0" y="0"/>
                    </a:moveTo>
                    <a:cubicBezTo>
                      <a:pt x="4877" y="8535"/>
                      <a:pt x="8157" y="18206"/>
                      <a:pt x="14630" y="25604"/>
                    </a:cubicBezTo>
                    <a:cubicBezTo>
                      <a:pt x="17169" y="28506"/>
                      <a:pt x="22155" y="27537"/>
                      <a:pt x="25603" y="29261"/>
                    </a:cubicBezTo>
                    <a:cubicBezTo>
                      <a:pt x="29535" y="31227"/>
                      <a:pt x="32536" y="34844"/>
                      <a:pt x="36576" y="36576"/>
                    </a:cubicBezTo>
                    <a:cubicBezTo>
                      <a:pt x="41196" y="38556"/>
                      <a:pt x="46391" y="38790"/>
                      <a:pt x="51206" y="40234"/>
                    </a:cubicBezTo>
                    <a:cubicBezTo>
                      <a:pt x="58592" y="42450"/>
                      <a:pt x="73152" y="47549"/>
                      <a:pt x="73152" y="47549"/>
                    </a:cubicBezTo>
                    <a:cubicBezTo>
                      <a:pt x="99286" y="86752"/>
                      <a:pt x="58590" y="27260"/>
                      <a:pt x="91440" y="69495"/>
                    </a:cubicBezTo>
                    <a:cubicBezTo>
                      <a:pt x="98494" y="78564"/>
                      <a:pt x="103576" y="91399"/>
                      <a:pt x="113385" y="98756"/>
                    </a:cubicBezTo>
                    <a:cubicBezTo>
                      <a:pt x="131512" y="112351"/>
                      <a:pt x="133893" y="109466"/>
                      <a:pt x="146304" y="124359"/>
                    </a:cubicBezTo>
                    <a:cubicBezTo>
                      <a:pt x="149118" y="127736"/>
                      <a:pt x="151181" y="131674"/>
                      <a:pt x="153619" y="135332"/>
                    </a:cubicBezTo>
                    <a:lnTo>
                      <a:pt x="160934" y="157277"/>
                    </a:lnTo>
                    <a:lnTo>
                      <a:pt x="164592" y="168250"/>
                    </a:lnTo>
                    <a:cubicBezTo>
                      <a:pt x="165811" y="171908"/>
                      <a:pt x="166110" y="176015"/>
                      <a:pt x="168249" y="179223"/>
                    </a:cubicBezTo>
                    <a:cubicBezTo>
                      <a:pt x="170687" y="182881"/>
                      <a:pt x="172818" y="186763"/>
                      <a:pt x="175564" y="190196"/>
                    </a:cubicBezTo>
                    <a:cubicBezTo>
                      <a:pt x="177718" y="192889"/>
                      <a:pt x="180726" y="194818"/>
                      <a:pt x="182880" y="197511"/>
                    </a:cubicBezTo>
                    <a:cubicBezTo>
                      <a:pt x="185626" y="200944"/>
                      <a:pt x="187087" y="205376"/>
                      <a:pt x="190195" y="208484"/>
                    </a:cubicBezTo>
                    <a:cubicBezTo>
                      <a:pt x="202182" y="220471"/>
                      <a:pt x="201168" y="210295"/>
                      <a:pt x="201168" y="219456"/>
                    </a:cubicBezTo>
                  </a:path>
                </a:pathLst>
              </a:cu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B659F522-F521-6A2A-2D31-AC41C5E1A274}"/>
                  </a:ext>
                </a:extLst>
              </p:cNvPr>
              <p:cNvSpPr/>
              <p:nvPr/>
            </p:nvSpPr>
            <p:spPr>
              <a:xfrm>
                <a:off x="2727143" y="3622490"/>
                <a:ext cx="438031" cy="410182"/>
              </a:xfrm>
              <a:custGeom>
                <a:avLst/>
                <a:gdLst>
                  <a:gd name="connsiteX0" fmla="*/ 184869 w 401889"/>
                  <a:gd name="connsiteY0" fmla="*/ 8037 h 417950"/>
                  <a:gd name="connsiteX1" fmla="*/ 144680 w 401889"/>
                  <a:gd name="connsiteY1" fmla="*/ 16075 h 417950"/>
                  <a:gd name="connsiteX2" fmla="*/ 104491 w 401889"/>
                  <a:gd name="connsiteY2" fmla="*/ 56262 h 417950"/>
                  <a:gd name="connsiteX3" fmla="*/ 80377 w 401889"/>
                  <a:gd name="connsiteY3" fmla="*/ 72337 h 417950"/>
                  <a:gd name="connsiteX4" fmla="*/ 48226 w 401889"/>
                  <a:gd name="connsiteY4" fmla="*/ 120562 h 417950"/>
                  <a:gd name="connsiteX5" fmla="*/ 40188 w 401889"/>
                  <a:gd name="connsiteY5" fmla="*/ 144675 h 417950"/>
                  <a:gd name="connsiteX6" fmla="*/ 8037 w 401889"/>
                  <a:gd name="connsiteY6" fmla="*/ 200938 h 417950"/>
                  <a:gd name="connsiteX7" fmla="*/ 0 w 401889"/>
                  <a:gd name="connsiteY7" fmla="*/ 225050 h 417950"/>
                  <a:gd name="connsiteX8" fmla="*/ 24113 w 401889"/>
                  <a:gd name="connsiteY8" fmla="*/ 281313 h 417950"/>
                  <a:gd name="connsiteX9" fmla="*/ 48226 w 401889"/>
                  <a:gd name="connsiteY9" fmla="*/ 297388 h 417950"/>
                  <a:gd name="connsiteX10" fmla="*/ 80377 w 401889"/>
                  <a:gd name="connsiteY10" fmla="*/ 337575 h 417950"/>
                  <a:gd name="connsiteX11" fmla="*/ 88415 w 401889"/>
                  <a:gd name="connsiteY11" fmla="*/ 361688 h 417950"/>
                  <a:gd name="connsiteX12" fmla="*/ 112529 w 401889"/>
                  <a:gd name="connsiteY12" fmla="*/ 385800 h 417950"/>
                  <a:gd name="connsiteX13" fmla="*/ 152718 w 401889"/>
                  <a:gd name="connsiteY13" fmla="*/ 417950 h 417950"/>
                  <a:gd name="connsiteX14" fmla="*/ 257209 w 401889"/>
                  <a:gd name="connsiteY14" fmla="*/ 409913 h 417950"/>
                  <a:gd name="connsiteX15" fmla="*/ 305436 w 401889"/>
                  <a:gd name="connsiteY15" fmla="*/ 393838 h 417950"/>
                  <a:gd name="connsiteX16" fmla="*/ 329549 w 401889"/>
                  <a:gd name="connsiteY16" fmla="*/ 377763 h 417950"/>
                  <a:gd name="connsiteX17" fmla="*/ 361700 w 401889"/>
                  <a:gd name="connsiteY17" fmla="*/ 329538 h 417950"/>
                  <a:gd name="connsiteX18" fmla="*/ 377776 w 401889"/>
                  <a:gd name="connsiteY18" fmla="*/ 281313 h 417950"/>
                  <a:gd name="connsiteX19" fmla="*/ 385814 w 401889"/>
                  <a:gd name="connsiteY19" fmla="*/ 257200 h 417950"/>
                  <a:gd name="connsiteX20" fmla="*/ 401889 w 401889"/>
                  <a:gd name="connsiteY20" fmla="*/ 233088 h 417950"/>
                  <a:gd name="connsiteX21" fmla="*/ 385814 w 401889"/>
                  <a:gd name="connsiteY21" fmla="*/ 144675 h 417950"/>
                  <a:gd name="connsiteX22" fmla="*/ 369738 w 401889"/>
                  <a:gd name="connsiteY22" fmla="*/ 120562 h 417950"/>
                  <a:gd name="connsiteX23" fmla="*/ 353663 w 401889"/>
                  <a:gd name="connsiteY23" fmla="*/ 72337 h 417950"/>
                  <a:gd name="connsiteX24" fmla="*/ 321511 w 401889"/>
                  <a:gd name="connsiteY24" fmla="*/ 24112 h 417950"/>
                  <a:gd name="connsiteX25" fmla="*/ 273285 w 401889"/>
                  <a:gd name="connsiteY25" fmla="*/ 8037 h 417950"/>
                  <a:gd name="connsiteX26" fmla="*/ 249171 w 401889"/>
                  <a:gd name="connsiteY26" fmla="*/ 0 h 417950"/>
                  <a:gd name="connsiteX27" fmla="*/ 184869 w 401889"/>
                  <a:gd name="connsiteY27" fmla="*/ 8037 h 41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1889" h="417950">
                    <a:moveTo>
                      <a:pt x="184869" y="8037"/>
                    </a:moveTo>
                    <a:cubicBezTo>
                      <a:pt x="171473" y="10716"/>
                      <a:pt x="157472" y="11278"/>
                      <a:pt x="144680" y="16075"/>
                    </a:cubicBezTo>
                    <a:cubicBezTo>
                      <a:pt x="110382" y="28936"/>
                      <a:pt x="128071" y="32683"/>
                      <a:pt x="104491" y="56262"/>
                    </a:cubicBezTo>
                    <a:cubicBezTo>
                      <a:pt x="97660" y="63093"/>
                      <a:pt x="88415" y="66979"/>
                      <a:pt x="80377" y="72337"/>
                    </a:cubicBezTo>
                    <a:cubicBezTo>
                      <a:pt x="69660" y="88412"/>
                      <a:pt x="54336" y="102234"/>
                      <a:pt x="48226" y="120562"/>
                    </a:cubicBezTo>
                    <a:cubicBezTo>
                      <a:pt x="45547" y="128600"/>
                      <a:pt x="43526" y="136888"/>
                      <a:pt x="40188" y="144675"/>
                    </a:cubicBezTo>
                    <a:cubicBezTo>
                      <a:pt x="27950" y="173230"/>
                      <a:pt x="24183" y="176720"/>
                      <a:pt x="8037" y="200938"/>
                    </a:cubicBezTo>
                    <a:cubicBezTo>
                      <a:pt x="5358" y="208975"/>
                      <a:pt x="0" y="216578"/>
                      <a:pt x="0" y="225050"/>
                    </a:cubicBezTo>
                    <a:cubicBezTo>
                      <a:pt x="0" y="243498"/>
                      <a:pt x="10987" y="268187"/>
                      <a:pt x="24113" y="281313"/>
                    </a:cubicBezTo>
                    <a:cubicBezTo>
                      <a:pt x="30944" y="288144"/>
                      <a:pt x="40188" y="292030"/>
                      <a:pt x="48226" y="297388"/>
                    </a:cubicBezTo>
                    <a:cubicBezTo>
                      <a:pt x="68430" y="357995"/>
                      <a:pt x="38826" y="285637"/>
                      <a:pt x="80377" y="337575"/>
                    </a:cubicBezTo>
                    <a:cubicBezTo>
                      <a:pt x="85670" y="344191"/>
                      <a:pt x="83715" y="354639"/>
                      <a:pt x="88415" y="361688"/>
                    </a:cubicBezTo>
                    <a:cubicBezTo>
                      <a:pt x="94721" y="371146"/>
                      <a:pt x="105252" y="377068"/>
                      <a:pt x="112529" y="385800"/>
                    </a:cubicBezTo>
                    <a:cubicBezTo>
                      <a:pt x="140497" y="419360"/>
                      <a:pt x="113131" y="404756"/>
                      <a:pt x="152718" y="417950"/>
                    </a:cubicBezTo>
                    <a:cubicBezTo>
                      <a:pt x="187548" y="415271"/>
                      <a:pt x="222703" y="415361"/>
                      <a:pt x="257209" y="409913"/>
                    </a:cubicBezTo>
                    <a:cubicBezTo>
                      <a:pt x="273947" y="407270"/>
                      <a:pt x="305436" y="393838"/>
                      <a:pt x="305436" y="393838"/>
                    </a:cubicBezTo>
                    <a:cubicBezTo>
                      <a:pt x="313474" y="388480"/>
                      <a:pt x="323188" y="385033"/>
                      <a:pt x="329549" y="377763"/>
                    </a:cubicBezTo>
                    <a:cubicBezTo>
                      <a:pt x="342271" y="363223"/>
                      <a:pt x="355590" y="347866"/>
                      <a:pt x="361700" y="329538"/>
                    </a:cubicBezTo>
                    <a:lnTo>
                      <a:pt x="377776" y="281313"/>
                    </a:lnTo>
                    <a:cubicBezTo>
                      <a:pt x="380455" y="273275"/>
                      <a:pt x="381114" y="264249"/>
                      <a:pt x="385814" y="257200"/>
                    </a:cubicBezTo>
                    <a:lnTo>
                      <a:pt x="401889" y="233088"/>
                    </a:lnTo>
                    <a:cubicBezTo>
                      <a:pt x="399118" y="210920"/>
                      <a:pt x="398205" y="169456"/>
                      <a:pt x="385814" y="144675"/>
                    </a:cubicBezTo>
                    <a:cubicBezTo>
                      <a:pt x="381494" y="136035"/>
                      <a:pt x="373661" y="129390"/>
                      <a:pt x="369738" y="120562"/>
                    </a:cubicBezTo>
                    <a:cubicBezTo>
                      <a:pt x="362856" y="105078"/>
                      <a:pt x="363063" y="86435"/>
                      <a:pt x="353663" y="72337"/>
                    </a:cubicBezTo>
                    <a:cubicBezTo>
                      <a:pt x="342946" y="56262"/>
                      <a:pt x="339840" y="30221"/>
                      <a:pt x="321511" y="24112"/>
                    </a:cubicBezTo>
                    <a:lnTo>
                      <a:pt x="273285" y="8037"/>
                    </a:lnTo>
                    <a:cubicBezTo>
                      <a:pt x="265247" y="5358"/>
                      <a:pt x="257644" y="0"/>
                      <a:pt x="249171" y="0"/>
                    </a:cubicBezTo>
                    <a:lnTo>
                      <a:pt x="184869" y="8037"/>
                    </a:lnTo>
                    <a:close/>
                  </a:path>
                </a:pathLst>
              </a:custGeom>
              <a:pattFill prst="lgConfetti">
                <a:fgClr>
                  <a:schemeClr val="accent5">
                    <a:lumMod val="60000"/>
                    <a:lumOff val="40000"/>
                  </a:schemeClr>
                </a:fgClr>
                <a:bgClr>
                  <a:prstClr val="white"/>
                </a:bgClr>
              </a:patt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3" name="Freeform 92">
                <a:extLst>
                  <a:ext uri="{FF2B5EF4-FFF2-40B4-BE49-F238E27FC236}">
                    <a16:creationId xmlns:a16="http://schemas.microsoft.com/office/drawing/2014/main" id="{9802038E-FEDF-9EA2-1A2B-AEFBAB962E74}"/>
                  </a:ext>
                </a:extLst>
              </p:cNvPr>
              <p:cNvSpPr/>
              <p:nvPr/>
            </p:nvSpPr>
            <p:spPr>
              <a:xfrm>
                <a:off x="2388412" y="4806053"/>
                <a:ext cx="329099" cy="308176"/>
              </a:xfrm>
              <a:custGeom>
                <a:avLst/>
                <a:gdLst>
                  <a:gd name="connsiteX0" fmla="*/ 184869 w 401889"/>
                  <a:gd name="connsiteY0" fmla="*/ 8037 h 417950"/>
                  <a:gd name="connsiteX1" fmla="*/ 144680 w 401889"/>
                  <a:gd name="connsiteY1" fmla="*/ 16075 h 417950"/>
                  <a:gd name="connsiteX2" fmla="*/ 104491 w 401889"/>
                  <a:gd name="connsiteY2" fmla="*/ 56262 h 417950"/>
                  <a:gd name="connsiteX3" fmla="*/ 80377 w 401889"/>
                  <a:gd name="connsiteY3" fmla="*/ 72337 h 417950"/>
                  <a:gd name="connsiteX4" fmla="*/ 48226 w 401889"/>
                  <a:gd name="connsiteY4" fmla="*/ 120562 h 417950"/>
                  <a:gd name="connsiteX5" fmla="*/ 40188 w 401889"/>
                  <a:gd name="connsiteY5" fmla="*/ 144675 h 417950"/>
                  <a:gd name="connsiteX6" fmla="*/ 8037 w 401889"/>
                  <a:gd name="connsiteY6" fmla="*/ 200938 h 417950"/>
                  <a:gd name="connsiteX7" fmla="*/ 0 w 401889"/>
                  <a:gd name="connsiteY7" fmla="*/ 225050 h 417950"/>
                  <a:gd name="connsiteX8" fmla="*/ 24113 w 401889"/>
                  <a:gd name="connsiteY8" fmla="*/ 281313 h 417950"/>
                  <a:gd name="connsiteX9" fmla="*/ 48226 w 401889"/>
                  <a:gd name="connsiteY9" fmla="*/ 297388 h 417950"/>
                  <a:gd name="connsiteX10" fmla="*/ 80377 w 401889"/>
                  <a:gd name="connsiteY10" fmla="*/ 337575 h 417950"/>
                  <a:gd name="connsiteX11" fmla="*/ 88415 w 401889"/>
                  <a:gd name="connsiteY11" fmla="*/ 361688 h 417950"/>
                  <a:gd name="connsiteX12" fmla="*/ 112529 w 401889"/>
                  <a:gd name="connsiteY12" fmla="*/ 385800 h 417950"/>
                  <a:gd name="connsiteX13" fmla="*/ 152718 w 401889"/>
                  <a:gd name="connsiteY13" fmla="*/ 417950 h 417950"/>
                  <a:gd name="connsiteX14" fmla="*/ 257209 w 401889"/>
                  <a:gd name="connsiteY14" fmla="*/ 409913 h 417950"/>
                  <a:gd name="connsiteX15" fmla="*/ 305436 w 401889"/>
                  <a:gd name="connsiteY15" fmla="*/ 393838 h 417950"/>
                  <a:gd name="connsiteX16" fmla="*/ 329549 w 401889"/>
                  <a:gd name="connsiteY16" fmla="*/ 377763 h 417950"/>
                  <a:gd name="connsiteX17" fmla="*/ 361700 w 401889"/>
                  <a:gd name="connsiteY17" fmla="*/ 329538 h 417950"/>
                  <a:gd name="connsiteX18" fmla="*/ 377776 w 401889"/>
                  <a:gd name="connsiteY18" fmla="*/ 281313 h 417950"/>
                  <a:gd name="connsiteX19" fmla="*/ 385814 w 401889"/>
                  <a:gd name="connsiteY19" fmla="*/ 257200 h 417950"/>
                  <a:gd name="connsiteX20" fmla="*/ 401889 w 401889"/>
                  <a:gd name="connsiteY20" fmla="*/ 233088 h 417950"/>
                  <a:gd name="connsiteX21" fmla="*/ 385814 w 401889"/>
                  <a:gd name="connsiteY21" fmla="*/ 144675 h 417950"/>
                  <a:gd name="connsiteX22" fmla="*/ 369738 w 401889"/>
                  <a:gd name="connsiteY22" fmla="*/ 120562 h 417950"/>
                  <a:gd name="connsiteX23" fmla="*/ 353663 w 401889"/>
                  <a:gd name="connsiteY23" fmla="*/ 72337 h 417950"/>
                  <a:gd name="connsiteX24" fmla="*/ 321511 w 401889"/>
                  <a:gd name="connsiteY24" fmla="*/ 24112 h 417950"/>
                  <a:gd name="connsiteX25" fmla="*/ 273285 w 401889"/>
                  <a:gd name="connsiteY25" fmla="*/ 8037 h 417950"/>
                  <a:gd name="connsiteX26" fmla="*/ 249171 w 401889"/>
                  <a:gd name="connsiteY26" fmla="*/ 0 h 417950"/>
                  <a:gd name="connsiteX27" fmla="*/ 184869 w 401889"/>
                  <a:gd name="connsiteY27" fmla="*/ 8037 h 41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1889" h="417950">
                    <a:moveTo>
                      <a:pt x="184869" y="8037"/>
                    </a:moveTo>
                    <a:cubicBezTo>
                      <a:pt x="171473" y="10716"/>
                      <a:pt x="157472" y="11278"/>
                      <a:pt x="144680" y="16075"/>
                    </a:cubicBezTo>
                    <a:cubicBezTo>
                      <a:pt x="110382" y="28936"/>
                      <a:pt x="128071" y="32683"/>
                      <a:pt x="104491" y="56262"/>
                    </a:cubicBezTo>
                    <a:cubicBezTo>
                      <a:pt x="97660" y="63093"/>
                      <a:pt x="88415" y="66979"/>
                      <a:pt x="80377" y="72337"/>
                    </a:cubicBezTo>
                    <a:cubicBezTo>
                      <a:pt x="69660" y="88412"/>
                      <a:pt x="54336" y="102234"/>
                      <a:pt x="48226" y="120562"/>
                    </a:cubicBezTo>
                    <a:cubicBezTo>
                      <a:pt x="45547" y="128600"/>
                      <a:pt x="43526" y="136888"/>
                      <a:pt x="40188" y="144675"/>
                    </a:cubicBezTo>
                    <a:cubicBezTo>
                      <a:pt x="27950" y="173230"/>
                      <a:pt x="24183" y="176720"/>
                      <a:pt x="8037" y="200938"/>
                    </a:cubicBezTo>
                    <a:cubicBezTo>
                      <a:pt x="5358" y="208975"/>
                      <a:pt x="0" y="216578"/>
                      <a:pt x="0" y="225050"/>
                    </a:cubicBezTo>
                    <a:cubicBezTo>
                      <a:pt x="0" y="243498"/>
                      <a:pt x="10987" y="268187"/>
                      <a:pt x="24113" y="281313"/>
                    </a:cubicBezTo>
                    <a:cubicBezTo>
                      <a:pt x="30944" y="288144"/>
                      <a:pt x="40188" y="292030"/>
                      <a:pt x="48226" y="297388"/>
                    </a:cubicBezTo>
                    <a:cubicBezTo>
                      <a:pt x="68430" y="357995"/>
                      <a:pt x="38826" y="285637"/>
                      <a:pt x="80377" y="337575"/>
                    </a:cubicBezTo>
                    <a:cubicBezTo>
                      <a:pt x="85670" y="344191"/>
                      <a:pt x="83715" y="354639"/>
                      <a:pt x="88415" y="361688"/>
                    </a:cubicBezTo>
                    <a:cubicBezTo>
                      <a:pt x="94721" y="371146"/>
                      <a:pt x="105252" y="377068"/>
                      <a:pt x="112529" y="385800"/>
                    </a:cubicBezTo>
                    <a:cubicBezTo>
                      <a:pt x="140497" y="419360"/>
                      <a:pt x="113131" y="404756"/>
                      <a:pt x="152718" y="417950"/>
                    </a:cubicBezTo>
                    <a:cubicBezTo>
                      <a:pt x="187548" y="415271"/>
                      <a:pt x="222703" y="415361"/>
                      <a:pt x="257209" y="409913"/>
                    </a:cubicBezTo>
                    <a:cubicBezTo>
                      <a:pt x="273947" y="407270"/>
                      <a:pt x="305436" y="393838"/>
                      <a:pt x="305436" y="393838"/>
                    </a:cubicBezTo>
                    <a:cubicBezTo>
                      <a:pt x="313474" y="388480"/>
                      <a:pt x="323188" y="385033"/>
                      <a:pt x="329549" y="377763"/>
                    </a:cubicBezTo>
                    <a:cubicBezTo>
                      <a:pt x="342271" y="363223"/>
                      <a:pt x="355590" y="347866"/>
                      <a:pt x="361700" y="329538"/>
                    </a:cubicBezTo>
                    <a:lnTo>
                      <a:pt x="377776" y="281313"/>
                    </a:lnTo>
                    <a:cubicBezTo>
                      <a:pt x="380455" y="273275"/>
                      <a:pt x="381114" y="264249"/>
                      <a:pt x="385814" y="257200"/>
                    </a:cubicBezTo>
                    <a:lnTo>
                      <a:pt x="401889" y="233088"/>
                    </a:lnTo>
                    <a:cubicBezTo>
                      <a:pt x="399118" y="210920"/>
                      <a:pt x="398205" y="169456"/>
                      <a:pt x="385814" y="144675"/>
                    </a:cubicBezTo>
                    <a:cubicBezTo>
                      <a:pt x="381494" y="136035"/>
                      <a:pt x="373661" y="129390"/>
                      <a:pt x="369738" y="120562"/>
                    </a:cubicBezTo>
                    <a:cubicBezTo>
                      <a:pt x="362856" y="105078"/>
                      <a:pt x="363063" y="86435"/>
                      <a:pt x="353663" y="72337"/>
                    </a:cubicBezTo>
                    <a:cubicBezTo>
                      <a:pt x="342946" y="56262"/>
                      <a:pt x="339840" y="30221"/>
                      <a:pt x="321511" y="24112"/>
                    </a:cubicBezTo>
                    <a:lnTo>
                      <a:pt x="273285" y="8037"/>
                    </a:lnTo>
                    <a:cubicBezTo>
                      <a:pt x="265247" y="5358"/>
                      <a:pt x="257644" y="0"/>
                      <a:pt x="249171" y="0"/>
                    </a:cubicBezTo>
                    <a:lnTo>
                      <a:pt x="184869" y="8037"/>
                    </a:lnTo>
                    <a:close/>
                  </a:path>
                </a:pathLst>
              </a:custGeom>
              <a:pattFill prst="lgConfetti">
                <a:fgClr>
                  <a:schemeClr val="accent5">
                    <a:lumMod val="60000"/>
                    <a:lumOff val="40000"/>
                  </a:schemeClr>
                </a:fgClr>
                <a:bgClr>
                  <a:prstClr val="white"/>
                </a:bgClr>
              </a:patt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4" name="Freeform 93">
                <a:extLst>
                  <a:ext uri="{FF2B5EF4-FFF2-40B4-BE49-F238E27FC236}">
                    <a16:creationId xmlns:a16="http://schemas.microsoft.com/office/drawing/2014/main" id="{CE69E968-E2D3-B498-A8B0-0AA2BDAB2C45}"/>
                  </a:ext>
                </a:extLst>
              </p:cNvPr>
              <p:cNvSpPr/>
              <p:nvPr/>
            </p:nvSpPr>
            <p:spPr>
              <a:xfrm>
                <a:off x="3627990" y="3631132"/>
                <a:ext cx="247257" cy="231537"/>
              </a:xfrm>
              <a:custGeom>
                <a:avLst/>
                <a:gdLst>
                  <a:gd name="connsiteX0" fmla="*/ 184869 w 401889"/>
                  <a:gd name="connsiteY0" fmla="*/ 8037 h 417950"/>
                  <a:gd name="connsiteX1" fmla="*/ 144680 w 401889"/>
                  <a:gd name="connsiteY1" fmla="*/ 16075 h 417950"/>
                  <a:gd name="connsiteX2" fmla="*/ 104491 w 401889"/>
                  <a:gd name="connsiteY2" fmla="*/ 56262 h 417950"/>
                  <a:gd name="connsiteX3" fmla="*/ 80377 w 401889"/>
                  <a:gd name="connsiteY3" fmla="*/ 72337 h 417950"/>
                  <a:gd name="connsiteX4" fmla="*/ 48226 w 401889"/>
                  <a:gd name="connsiteY4" fmla="*/ 120562 h 417950"/>
                  <a:gd name="connsiteX5" fmla="*/ 40188 w 401889"/>
                  <a:gd name="connsiteY5" fmla="*/ 144675 h 417950"/>
                  <a:gd name="connsiteX6" fmla="*/ 8037 w 401889"/>
                  <a:gd name="connsiteY6" fmla="*/ 200938 h 417950"/>
                  <a:gd name="connsiteX7" fmla="*/ 0 w 401889"/>
                  <a:gd name="connsiteY7" fmla="*/ 225050 h 417950"/>
                  <a:gd name="connsiteX8" fmla="*/ 24113 w 401889"/>
                  <a:gd name="connsiteY8" fmla="*/ 281313 h 417950"/>
                  <a:gd name="connsiteX9" fmla="*/ 48226 w 401889"/>
                  <a:gd name="connsiteY9" fmla="*/ 297388 h 417950"/>
                  <a:gd name="connsiteX10" fmla="*/ 80377 w 401889"/>
                  <a:gd name="connsiteY10" fmla="*/ 337575 h 417950"/>
                  <a:gd name="connsiteX11" fmla="*/ 88415 w 401889"/>
                  <a:gd name="connsiteY11" fmla="*/ 361688 h 417950"/>
                  <a:gd name="connsiteX12" fmla="*/ 112529 w 401889"/>
                  <a:gd name="connsiteY12" fmla="*/ 385800 h 417950"/>
                  <a:gd name="connsiteX13" fmla="*/ 152718 w 401889"/>
                  <a:gd name="connsiteY13" fmla="*/ 417950 h 417950"/>
                  <a:gd name="connsiteX14" fmla="*/ 257209 w 401889"/>
                  <a:gd name="connsiteY14" fmla="*/ 409913 h 417950"/>
                  <a:gd name="connsiteX15" fmla="*/ 305436 w 401889"/>
                  <a:gd name="connsiteY15" fmla="*/ 393838 h 417950"/>
                  <a:gd name="connsiteX16" fmla="*/ 329549 w 401889"/>
                  <a:gd name="connsiteY16" fmla="*/ 377763 h 417950"/>
                  <a:gd name="connsiteX17" fmla="*/ 361700 w 401889"/>
                  <a:gd name="connsiteY17" fmla="*/ 329538 h 417950"/>
                  <a:gd name="connsiteX18" fmla="*/ 377776 w 401889"/>
                  <a:gd name="connsiteY18" fmla="*/ 281313 h 417950"/>
                  <a:gd name="connsiteX19" fmla="*/ 385814 w 401889"/>
                  <a:gd name="connsiteY19" fmla="*/ 257200 h 417950"/>
                  <a:gd name="connsiteX20" fmla="*/ 401889 w 401889"/>
                  <a:gd name="connsiteY20" fmla="*/ 233088 h 417950"/>
                  <a:gd name="connsiteX21" fmla="*/ 385814 w 401889"/>
                  <a:gd name="connsiteY21" fmla="*/ 144675 h 417950"/>
                  <a:gd name="connsiteX22" fmla="*/ 369738 w 401889"/>
                  <a:gd name="connsiteY22" fmla="*/ 120562 h 417950"/>
                  <a:gd name="connsiteX23" fmla="*/ 353663 w 401889"/>
                  <a:gd name="connsiteY23" fmla="*/ 72337 h 417950"/>
                  <a:gd name="connsiteX24" fmla="*/ 321511 w 401889"/>
                  <a:gd name="connsiteY24" fmla="*/ 24112 h 417950"/>
                  <a:gd name="connsiteX25" fmla="*/ 273285 w 401889"/>
                  <a:gd name="connsiteY25" fmla="*/ 8037 h 417950"/>
                  <a:gd name="connsiteX26" fmla="*/ 249171 w 401889"/>
                  <a:gd name="connsiteY26" fmla="*/ 0 h 417950"/>
                  <a:gd name="connsiteX27" fmla="*/ 184869 w 401889"/>
                  <a:gd name="connsiteY27" fmla="*/ 8037 h 41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1889" h="417950">
                    <a:moveTo>
                      <a:pt x="184869" y="8037"/>
                    </a:moveTo>
                    <a:cubicBezTo>
                      <a:pt x="171473" y="10716"/>
                      <a:pt x="157472" y="11278"/>
                      <a:pt x="144680" y="16075"/>
                    </a:cubicBezTo>
                    <a:cubicBezTo>
                      <a:pt x="110382" y="28936"/>
                      <a:pt x="128071" y="32683"/>
                      <a:pt x="104491" y="56262"/>
                    </a:cubicBezTo>
                    <a:cubicBezTo>
                      <a:pt x="97660" y="63093"/>
                      <a:pt x="88415" y="66979"/>
                      <a:pt x="80377" y="72337"/>
                    </a:cubicBezTo>
                    <a:cubicBezTo>
                      <a:pt x="69660" y="88412"/>
                      <a:pt x="54336" y="102234"/>
                      <a:pt x="48226" y="120562"/>
                    </a:cubicBezTo>
                    <a:cubicBezTo>
                      <a:pt x="45547" y="128600"/>
                      <a:pt x="43526" y="136888"/>
                      <a:pt x="40188" y="144675"/>
                    </a:cubicBezTo>
                    <a:cubicBezTo>
                      <a:pt x="27950" y="173230"/>
                      <a:pt x="24183" y="176720"/>
                      <a:pt x="8037" y="200938"/>
                    </a:cubicBezTo>
                    <a:cubicBezTo>
                      <a:pt x="5358" y="208975"/>
                      <a:pt x="0" y="216578"/>
                      <a:pt x="0" y="225050"/>
                    </a:cubicBezTo>
                    <a:cubicBezTo>
                      <a:pt x="0" y="243498"/>
                      <a:pt x="10987" y="268187"/>
                      <a:pt x="24113" y="281313"/>
                    </a:cubicBezTo>
                    <a:cubicBezTo>
                      <a:pt x="30944" y="288144"/>
                      <a:pt x="40188" y="292030"/>
                      <a:pt x="48226" y="297388"/>
                    </a:cubicBezTo>
                    <a:cubicBezTo>
                      <a:pt x="68430" y="357995"/>
                      <a:pt x="38826" y="285637"/>
                      <a:pt x="80377" y="337575"/>
                    </a:cubicBezTo>
                    <a:cubicBezTo>
                      <a:pt x="85670" y="344191"/>
                      <a:pt x="83715" y="354639"/>
                      <a:pt x="88415" y="361688"/>
                    </a:cubicBezTo>
                    <a:cubicBezTo>
                      <a:pt x="94721" y="371146"/>
                      <a:pt x="105252" y="377068"/>
                      <a:pt x="112529" y="385800"/>
                    </a:cubicBezTo>
                    <a:cubicBezTo>
                      <a:pt x="140497" y="419360"/>
                      <a:pt x="113131" y="404756"/>
                      <a:pt x="152718" y="417950"/>
                    </a:cubicBezTo>
                    <a:cubicBezTo>
                      <a:pt x="187548" y="415271"/>
                      <a:pt x="222703" y="415361"/>
                      <a:pt x="257209" y="409913"/>
                    </a:cubicBezTo>
                    <a:cubicBezTo>
                      <a:pt x="273947" y="407270"/>
                      <a:pt x="305436" y="393838"/>
                      <a:pt x="305436" y="393838"/>
                    </a:cubicBezTo>
                    <a:cubicBezTo>
                      <a:pt x="313474" y="388480"/>
                      <a:pt x="323188" y="385033"/>
                      <a:pt x="329549" y="377763"/>
                    </a:cubicBezTo>
                    <a:cubicBezTo>
                      <a:pt x="342271" y="363223"/>
                      <a:pt x="355590" y="347866"/>
                      <a:pt x="361700" y="329538"/>
                    </a:cubicBezTo>
                    <a:lnTo>
                      <a:pt x="377776" y="281313"/>
                    </a:lnTo>
                    <a:cubicBezTo>
                      <a:pt x="380455" y="273275"/>
                      <a:pt x="381114" y="264249"/>
                      <a:pt x="385814" y="257200"/>
                    </a:cubicBezTo>
                    <a:lnTo>
                      <a:pt x="401889" y="233088"/>
                    </a:lnTo>
                    <a:cubicBezTo>
                      <a:pt x="399118" y="210920"/>
                      <a:pt x="398205" y="169456"/>
                      <a:pt x="385814" y="144675"/>
                    </a:cubicBezTo>
                    <a:cubicBezTo>
                      <a:pt x="381494" y="136035"/>
                      <a:pt x="373661" y="129390"/>
                      <a:pt x="369738" y="120562"/>
                    </a:cubicBezTo>
                    <a:cubicBezTo>
                      <a:pt x="362856" y="105078"/>
                      <a:pt x="363063" y="86435"/>
                      <a:pt x="353663" y="72337"/>
                    </a:cubicBezTo>
                    <a:cubicBezTo>
                      <a:pt x="342946" y="56262"/>
                      <a:pt x="339840" y="30221"/>
                      <a:pt x="321511" y="24112"/>
                    </a:cubicBezTo>
                    <a:lnTo>
                      <a:pt x="273285" y="8037"/>
                    </a:lnTo>
                    <a:cubicBezTo>
                      <a:pt x="265247" y="5358"/>
                      <a:pt x="257644" y="0"/>
                      <a:pt x="249171" y="0"/>
                    </a:cubicBezTo>
                    <a:lnTo>
                      <a:pt x="184869" y="8037"/>
                    </a:lnTo>
                    <a:close/>
                  </a:path>
                </a:pathLst>
              </a:custGeom>
              <a:pattFill prst="lgConfetti">
                <a:fgClr>
                  <a:schemeClr val="accent5">
                    <a:lumMod val="60000"/>
                    <a:lumOff val="40000"/>
                  </a:schemeClr>
                </a:fgClr>
                <a:bgClr>
                  <a:prstClr val="white"/>
                </a:bgClr>
              </a:pattFill>
              <a:ln w="5715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23" name="TextBox 22">
              <a:extLst>
                <a:ext uri="{FF2B5EF4-FFF2-40B4-BE49-F238E27FC236}">
                  <a16:creationId xmlns:a16="http://schemas.microsoft.com/office/drawing/2014/main" id="{7E960509-C89F-2C6F-9FE2-934534175C95}"/>
                </a:ext>
              </a:extLst>
            </p:cNvPr>
            <p:cNvSpPr txBox="1"/>
            <p:nvPr/>
          </p:nvSpPr>
          <p:spPr>
            <a:xfrm>
              <a:off x="8623023" y="3460213"/>
              <a:ext cx="3440785" cy="707886"/>
            </a:xfrm>
            <a:prstGeom prst="rect">
              <a:avLst/>
            </a:prstGeom>
            <a:noFill/>
          </p:spPr>
          <p:txBody>
            <a:bodyPr wrap="square" rtlCol="0">
              <a:spAutoFit/>
            </a:bodyPr>
            <a:lstStyle/>
            <a:p>
              <a:pPr algn="ctr"/>
              <a:r>
                <a:rPr lang="en-US" sz="2000" b="1" dirty="0">
                  <a:latin typeface="Helvetica" pitchFamily="2" charset="0"/>
                </a:rPr>
                <a:t>All cavities</a:t>
              </a:r>
              <a:r>
                <a:rPr lang="en-US" sz="2000" dirty="0">
                  <a:latin typeface="Helvetica" pitchFamily="2" charset="0"/>
                </a:rPr>
                <a:t>: RUL, </a:t>
              </a:r>
              <a:r>
                <a:rPr lang="en-US" dirty="0">
                  <a:latin typeface="Helvetica" pitchFamily="2" charset="0"/>
                </a:rPr>
                <a:t>RLL,</a:t>
              </a:r>
              <a:r>
                <a:rPr lang="en-US" sz="2000" dirty="0">
                  <a:latin typeface="Helvetica" pitchFamily="2" charset="0"/>
                </a:rPr>
                <a:t> </a:t>
              </a:r>
              <a:r>
                <a:rPr lang="en-US" sz="1600" dirty="0">
                  <a:latin typeface="Helvetica" pitchFamily="2" charset="0"/>
                </a:rPr>
                <a:t>LUS</a:t>
              </a:r>
              <a:r>
                <a:rPr lang="en-US" sz="2000" dirty="0">
                  <a:latin typeface="Helvetica" pitchFamily="2" charset="0"/>
                </a:rPr>
                <a:t> &gt; </a:t>
              </a:r>
              <a:r>
                <a:rPr lang="en-US" sz="1400" dirty="0">
                  <a:latin typeface="Helvetica" pitchFamily="2" charset="0"/>
                </a:rPr>
                <a:t>others</a:t>
              </a:r>
              <a:r>
                <a:rPr lang="en-US" sz="2000" dirty="0">
                  <a:latin typeface="Helvetica" pitchFamily="2" charset="0"/>
                </a:rPr>
                <a:t> (OR 2.340-58.29)</a:t>
              </a:r>
              <a:endParaRPr lang="en-US" sz="2000"/>
            </a:p>
          </p:txBody>
        </p:sp>
      </p:grpSp>
      <p:grpSp>
        <p:nvGrpSpPr>
          <p:cNvPr id="17" name="Group 16">
            <a:extLst>
              <a:ext uri="{FF2B5EF4-FFF2-40B4-BE49-F238E27FC236}">
                <a16:creationId xmlns:a16="http://schemas.microsoft.com/office/drawing/2014/main" id="{F0EA18AD-C7EE-C5D7-DE7F-222F57E9ACF2}"/>
              </a:ext>
            </a:extLst>
          </p:cNvPr>
          <p:cNvGrpSpPr/>
          <p:nvPr/>
        </p:nvGrpSpPr>
        <p:grpSpPr>
          <a:xfrm>
            <a:off x="5143189" y="3562859"/>
            <a:ext cx="3456849" cy="2851035"/>
            <a:chOff x="5143189" y="3715261"/>
            <a:chExt cx="3456849" cy="2851035"/>
          </a:xfrm>
        </p:grpSpPr>
        <p:sp>
          <p:nvSpPr>
            <p:cNvPr id="11" name="TextBox 10">
              <a:extLst>
                <a:ext uri="{FF2B5EF4-FFF2-40B4-BE49-F238E27FC236}">
                  <a16:creationId xmlns:a16="http://schemas.microsoft.com/office/drawing/2014/main" id="{449A4DD1-B634-4146-AFA7-A716139EFF99}"/>
                </a:ext>
              </a:extLst>
            </p:cNvPr>
            <p:cNvSpPr txBox="1"/>
            <p:nvPr/>
          </p:nvSpPr>
          <p:spPr>
            <a:xfrm>
              <a:off x="5143189" y="6196964"/>
              <a:ext cx="659156" cy="369332"/>
            </a:xfrm>
            <a:prstGeom prst="rect">
              <a:avLst/>
            </a:prstGeom>
            <a:noFill/>
            <a:ln>
              <a:noFill/>
            </a:ln>
          </p:spPr>
          <p:txBody>
            <a:bodyPr wrap="none" rtlCol="0">
              <a:spAutoFit/>
            </a:bodyPr>
            <a:lstStyle/>
            <a:p>
              <a:pPr algn="ctr"/>
              <a:r>
                <a:rPr lang="en-US" b="1">
                  <a:solidFill>
                    <a:srgbClr val="C00000"/>
                  </a:solidFill>
                  <a:latin typeface="Helvetica" pitchFamily="2" charset="0"/>
                </a:rPr>
                <a:t>RUL</a:t>
              </a:r>
            </a:p>
          </p:txBody>
        </p:sp>
        <p:sp>
          <p:nvSpPr>
            <p:cNvPr id="12" name="TextBox 11">
              <a:extLst>
                <a:ext uri="{FF2B5EF4-FFF2-40B4-BE49-F238E27FC236}">
                  <a16:creationId xmlns:a16="http://schemas.microsoft.com/office/drawing/2014/main" id="{F52A3D4B-5E5A-A88A-4EAB-B25FB4933977}"/>
                </a:ext>
              </a:extLst>
            </p:cNvPr>
            <p:cNvSpPr txBox="1"/>
            <p:nvPr/>
          </p:nvSpPr>
          <p:spPr>
            <a:xfrm>
              <a:off x="5759120" y="6196964"/>
              <a:ext cx="555355" cy="305234"/>
            </a:xfrm>
            <a:prstGeom prst="rect">
              <a:avLst/>
            </a:prstGeom>
            <a:noFill/>
          </p:spPr>
          <p:txBody>
            <a:bodyPr wrap="none" rtlCol="0">
              <a:spAutoFit/>
            </a:bodyPr>
            <a:lstStyle/>
            <a:p>
              <a:pPr algn="ctr"/>
              <a:r>
                <a:rPr lang="en-US">
                  <a:latin typeface="Helvetica" pitchFamily="2" charset="0"/>
                </a:rPr>
                <a:t>RML</a:t>
              </a:r>
            </a:p>
          </p:txBody>
        </p:sp>
        <p:sp>
          <p:nvSpPr>
            <p:cNvPr id="13" name="TextBox 12">
              <a:extLst>
                <a:ext uri="{FF2B5EF4-FFF2-40B4-BE49-F238E27FC236}">
                  <a16:creationId xmlns:a16="http://schemas.microsoft.com/office/drawing/2014/main" id="{2E2E3CCF-8F5A-FFFA-F0D1-9D74E6C4D556}"/>
                </a:ext>
              </a:extLst>
            </p:cNvPr>
            <p:cNvSpPr txBox="1"/>
            <p:nvPr/>
          </p:nvSpPr>
          <p:spPr>
            <a:xfrm>
              <a:off x="6296875" y="6196964"/>
              <a:ext cx="633508" cy="369332"/>
            </a:xfrm>
            <a:prstGeom prst="rect">
              <a:avLst/>
            </a:prstGeom>
            <a:noFill/>
            <a:ln>
              <a:noFill/>
            </a:ln>
          </p:spPr>
          <p:txBody>
            <a:bodyPr wrap="none" rtlCol="0">
              <a:spAutoFit/>
            </a:bodyPr>
            <a:lstStyle/>
            <a:p>
              <a:pPr algn="ctr"/>
              <a:r>
                <a:rPr lang="en-US" b="1">
                  <a:solidFill>
                    <a:srgbClr val="C00000"/>
                  </a:solidFill>
                  <a:latin typeface="Helvetica" pitchFamily="2" charset="0"/>
                </a:rPr>
                <a:t>RLL</a:t>
              </a:r>
            </a:p>
          </p:txBody>
        </p:sp>
        <p:sp>
          <p:nvSpPr>
            <p:cNvPr id="14" name="TextBox 13">
              <a:extLst>
                <a:ext uri="{FF2B5EF4-FFF2-40B4-BE49-F238E27FC236}">
                  <a16:creationId xmlns:a16="http://schemas.microsoft.com/office/drawing/2014/main" id="{26819F71-08CC-E29B-209F-003C56E09EA6}"/>
                </a:ext>
              </a:extLst>
            </p:cNvPr>
            <p:cNvSpPr txBox="1"/>
            <p:nvPr/>
          </p:nvSpPr>
          <p:spPr>
            <a:xfrm>
              <a:off x="7446050" y="6196964"/>
              <a:ext cx="618945" cy="305234"/>
            </a:xfrm>
            <a:prstGeom prst="rect">
              <a:avLst/>
            </a:prstGeom>
            <a:noFill/>
          </p:spPr>
          <p:txBody>
            <a:bodyPr wrap="none" rtlCol="0">
              <a:spAutoFit/>
            </a:bodyPr>
            <a:lstStyle/>
            <a:p>
              <a:pPr algn="ctr"/>
              <a:r>
                <a:rPr lang="en-US">
                  <a:latin typeface="Helvetica" pitchFamily="2" charset="0"/>
                </a:rPr>
                <a:t>Lingu</a:t>
              </a:r>
            </a:p>
          </p:txBody>
        </p:sp>
        <p:sp>
          <p:nvSpPr>
            <p:cNvPr id="15" name="TextBox 14">
              <a:extLst>
                <a:ext uri="{FF2B5EF4-FFF2-40B4-BE49-F238E27FC236}">
                  <a16:creationId xmlns:a16="http://schemas.microsoft.com/office/drawing/2014/main" id="{2CF0A04A-205A-9B1E-2686-4F3EB2F6F759}"/>
                </a:ext>
              </a:extLst>
            </p:cNvPr>
            <p:cNvSpPr txBox="1"/>
            <p:nvPr/>
          </p:nvSpPr>
          <p:spPr>
            <a:xfrm>
              <a:off x="8106371" y="6196964"/>
              <a:ext cx="470568" cy="305234"/>
            </a:xfrm>
            <a:prstGeom prst="rect">
              <a:avLst/>
            </a:prstGeom>
            <a:noFill/>
          </p:spPr>
          <p:txBody>
            <a:bodyPr wrap="none" rtlCol="0">
              <a:spAutoFit/>
            </a:bodyPr>
            <a:lstStyle/>
            <a:p>
              <a:pPr algn="ctr"/>
              <a:r>
                <a:rPr lang="en-US">
                  <a:latin typeface="Helvetica" pitchFamily="2" charset="0"/>
                </a:rPr>
                <a:t>LLL</a:t>
              </a:r>
            </a:p>
          </p:txBody>
        </p:sp>
        <p:sp>
          <p:nvSpPr>
            <p:cNvPr id="16" name="TextBox 15">
              <a:extLst>
                <a:ext uri="{FF2B5EF4-FFF2-40B4-BE49-F238E27FC236}">
                  <a16:creationId xmlns:a16="http://schemas.microsoft.com/office/drawing/2014/main" id="{9E4B81EE-E1D8-F08C-F585-E09A2FA17338}"/>
                </a:ext>
              </a:extLst>
            </p:cNvPr>
            <p:cNvSpPr txBox="1"/>
            <p:nvPr/>
          </p:nvSpPr>
          <p:spPr>
            <a:xfrm>
              <a:off x="6922349" y="6196964"/>
              <a:ext cx="523559" cy="305234"/>
            </a:xfrm>
            <a:prstGeom prst="rect">
              <a:avLst/>
            </a:prstGeom>
            <a:noFill/>
          </p:spPr>
          <p:txBody>
            <a:bodyPr wrap="none" rtlCol="0">
              <a:spAutoFit/>
            </a:bodyPr>
            <a:lstStyle/>
            <a:p>
              <a:pPr algn="ctr"/>
              <a:r>
                <a:rPr lang="en-US">
                  <a:latin typeface="Helvetica" pitchFamily="2" charset="0"/>
                </a:rPr>
                <a:t>LUS</a:t>
              </a:r>
            </a:p>
          </p:txBody>
        </p:sp>
        <p:pic>
          <p:nvPicPr>
            <p:cNvPr id="6" name="Picture 5">
              <a:extLst>
                <a:ext uri="{FF2B5EF4-FFF2-40B4-BE49-F238E27FC236}">
                  <a16:creationId xmlns:a16="http://schemas.microsoft.com/office/drawing/2014/main" id="{674F4DC3-109C-DBE2-0CFF-8FDE73D978F8}"/>
                </a:ext>
              </a:extLst>
            </p:cNvPr>
            <p:cNvPicPr>
              <a:picLocks noChangeAspect="1"/>
            </p:cNvPicPr>
            <p:nvPr/>
          </p:nvPicPr>
          <p:blipFill>
            <a:blip r:embed="rId2"/>
            <a:srcRect l="30122" t="15171" r="2575" b="21880"/>
            <a:stretch>
              <a:fillRect/>
            </a:stretch>
          </p:blipFill>
          <p:spPr>
            <a:xfrm>
              <a:off x="5191715" y="4029859"/>
              <a:ext cx="3390794" cy="2144407"/>
            </a:xfrm>
            <a:prstGeom prst="rect">
              <a:avLst/>
            </a:prstGeom>
          </p:spPr>
        </p:pic>
        <p:sp>
          <p:nvSpPr>
            <p:cNvPr id="28" name="TextBox 27">
              <a:extLst>
                <a:ext uri="{FF2B5EF4-FFF2-40B4-BE49-F238E27FC236}">
                  <a16:creationId xmlns:a16="http://schemas.microsoft.com/office/drawing/2014/main" id="{01D21A59-1455-5175-9E77-F6D976545D0B}"/>
                </a:ext>
              </a:extLst>
            </p:cNvPr>
            <p:cNvSpPr txBox="1"/>
            <p:nvPr/>
          </p:nvSpPr>
          <p:spPr>
            <a:xfrm>
              <a:off x="5225396" y="3715261"/>
              <a:ext cx="3374642" cy="400110"/>
            </a:xfrm>
            <a:prstGeom prst="rect">
              <a:avLst/>
            </a:prstGeom>
            <a:noFill/>
          </p:spPr>
          <p:txBody>
            <a:bodyPr wrap="none" rtlCol="0">
              <a:spAutoFit/>
            </a:bodyPr>
            <a:lstStyle/>
            <a:p>
              <a:pPr algn="ctr"/>
              <a:r>
                <a:rPr lang="en-US" sz="2000" b="1">
                  <a:latin typeface="Helvetica" pitchFamily="2" charset="0"/>
                </a:rPr>
                <a:t>Nodular BXSIS with cavity</a:t>
              </a:r>
            </a:p>
          </p:txBody>
        </p:sp>
      </p:grpSp>
      <p:grpSp>
        <p:nvGrpSpPr>
          <p:cNvPr id="9" name="Group 8">
            <a:extLst>
              <a:ext uri="{FF2B5EF4-FFF2-40B4-BE49-F238E27FC236}">
                <a16:creationId xmlns:a16="http://schemas.microsoft.com/office/drawing/2014/main" id="{C8115AD4-8FAB-D6DD-76B5-D4ED8850D9DA}"/>
              </a:ext>
            </a:extLst>
          </p:cNvPr>
          <p:cNvGrpSpPr/>
          <p:nvPr/>
        </p:nvGrpSpPr>
        <p:grpSpPr>
          <a:xfrm>
            <a:off x="119637" y="3541214"/>
            <a:ext cx="4739677" cy="2839884"/>
            <a:chOff x="119637" y="3693616"/>
            <a:chExt cx="4739677" cy="2839884"/>
          </a:xfrm>
        </p:grpSpPr>
        <p:sp>
          <p:nvSpPr>
            <p:cNvPr id="18" name="TextBox 17">
              <a:extLst>
                <a:ext uri="{FF2B5EF4-FFF2-40B4-BE49-F238E27FC236}">
                  <a16:creationId xmlns:a16="http://schemas.microsoft.com/office/drawing/2014/main" id="{F16888E9-8ABD-D8D0-EF7F-8B488BD6E4CB}"/>
                </a:ext>
              </a:extLst>
            </p:cNvPr>
            <p:cNvSpPr txBox="1"/>
            <p:nvPr/>
          </p:nvSpPr>
          <p:spPr>
            <a:xfrm>
              <a:off x="119637" y="4298973"/>
              <a:ext cx="1300356" cy="646331"/>
            </a:xfrm>
            <a:prstGeom prst="rect">
              <a:avLst/>
            </a:prstGeom>
            <a:noFill/>
          </p:spPr>
          <p:txBody>
            <a:bodyPr wrap="none" rtlCol="0">
              <a:spAutoFit/>
            </a:bodyPr>
            <a:lstStyle/>
            <a:p>
              <a:pPr algn="r"/>
              <a:r>
                <a:rPr lang="en-US" b="1">
                  <a:latin typeface="Helvetica" pitchFamily="2" charset="0"/>
                </a:rPr>
                <a:t>Thick-wall</a:t>
              </a:r>
            </a:p>
            <a:p>
              <a:pPr algn="r"/>
              <a:r>
                <a:rPr lang="en-US" b="1">
                  <a:latin typeface="Helvetica" pitchFamily="2" charset="0"/>
                </a:rPr>
                <a:t>cavity</a:t>
              </a:r>
            </a:p>
          </p:txBody>
        </p:sp>
        <p:sp>
          <p:nvSpPr>
            <p:cNvPr id="19" name="TextBox 18">
              <a:extLst>
                <a:ext uri="{FF2B5EF4-FFF2-40B4-BE49-F238E27FC236}">
                  <a16:creationId xmlns:a16="http://schemas.microsoft.com/office/drawing/2014/main" id="{A169A5E0-618C-CB60-0AFE-8793150EC021}"/>
                </a:ext>
              </a:extLst>
            </p:cNvPr>
            <p:cNvSpPr txBox="1"/>
            <p:nvPr/>
          </p:nvSpPr>
          <p:spPr>
            <a:xfrm>
              <a:off x="311997" y="5466897"/>
              <a:ext cx="1107996" cy="646331"/>
            </a:xfrm>
            <a:prstGeom prst="rect">
              <a:avLst/>
            </a:prstGeom>
            <a:noFill/>
          </p:spPr>
          <p:txBody>
            <a:bodyPr wrap="none" rtlCol="0">
              <a:spAutoFit/>
            </a:bodyPr>
            <a:lstStyle/>
            <a:p>
              <a:pPr algn="r"/>
              <a:r>
                <a:rPr lang="en-US">
                  <a:latin typeface="Helvetica" pitchFamily="2" charset="0"/>
                </a:rPr>
                <a:t>Thin-wall</a:t>
              </a:r>
            </a:p>
            <a:p>
              <a:pPr algn="r"/>
              <a:r>
                <a:rPr lang="en-US">
                  <a:latin typeface="Helvetica" pitchFamily="2" charset="0"/>
                </a:rPr>
                <a:t>cavity</a:t>
              </a:r>
            </a:p>
          </p:txBody>
        </p:sp>
        <p:grpSp>
          <p:nvGrpSpPr>
            <p:cNvPr id="31" name="Group 30">
              <a:extLst>
                <a:ext uri="{FF2B5EF4-FFF2-40B4-BE49-F238E27FC236}">
                  <a16:creationId xmlns:a16="http://schemas.microsoft.com/office/drawing/2014/main" id="{FF59E589-EC61-0803-6552-3EE015FB10F0}"/>
                </a:ext>
              </a:extLst>
            </p:cNvPr>
            <p:cNvGrpSpPr/>
            <p:nvPr/>
          </p:nvGrpSpPr>
          <p:grpSpPr>
            <a:xfrm>
              <a:off x="1382738" y="3693616"/>
              <a:ext cx="3476576" cy="2839884"/>
              <a:chOff x="8192694" y="3973497"/>
              <a:chExt cx="3476576" cy="2839884"/>
            </a:xfrm>
          </p:grpSpPr>
          <p:pic>
            <p:nvPicPr>
              <p:cNvPr id="10" name="Picture 9">
                <a:extLst>
                  <a:ext uri="{FF2B5EF4-FFF2-40B4-BE49-F238E27FC236}">
                    <a16:creationId xmlns:a16="http://schemas.microsoft.com/office/drawing/2014/main" id="{77646B93-CDBD-695C-0D73-6132E759C63E}"/>
                  </a:ext>
                </a:extLst>
              </p:cNvPr>
              <p:cNvPicPr>
                <a:picLocks noChangeAspect="1"/>
              </p:cNvPicPr>
              <p:nvPr/>
            </p:nvPicPr>
            <p:blipFill>
              <a:blip r:embed="rId3"/>
              <a:srcRect l="27933" t="12079" r="3759" b="26861"/>
              <a:stretch>
                <a:fillRect/>
              </a:stretch>
            </p:blipFill>
            <p:spPr>
              <a:xfrm>
                <a:off x="8228486" y="4287308"/>
                <a:ext cx="3440784" cy="2055950"/>
              </a:xfrm>
              <a:prstGeom prst="rect">
                <a:avLst/>
              </a:prstGeom>
            </p:spPr>
          </p:pic>
          <p:sp>
            <p:nvSpPr>
              <p:cNvPr id="20" name="TextBox 19">
                <a:extLst>
                  <a:ext uri="{FF2B5EF4-FFF2-40B4-BE49-F238E27FC236}">
                    <a16:creationId xmlns:a16="http://schemas.microsoft.com/office/drawing/2014/main" id="{CB3E45CB-E198-CEDE-4DA3-59B6855E42DB}"/>
                  </a:ext>
                </a:extLst>
              </p:cNvPr>
              <p:cNvSpPr txBox="1"/>
              <p:nvPr/>
            </p:nvSpPr>
            <p:spPr>
              <a:xfrm>
                <a:off x="8192694" y="6444049"/>
                <a:ext cx="659156" cy="369332"/>
              </a:xfrm>
              <a:prstGeom prst="rect">
                <a:avLst/>
              </a:prstGeom>
              <a:noFill/>
            </p:spPr>
            <p:txBody>
              <a:bodyPr wrap="none" rtlCol="0">
                <a:spAutoFit/>
              </a:bodyPr>
              <a:lstStyle/>
              <a:p>
                <a:pPr algn="ctr"/>
                <a:r>
                  <a:rPr lang="en-US" b="1">
                    <a:solidFill>
                      <a:srgbClr val="FF0000"/>
                    </a:solidFill>
                    <a:latin typeface="Helvetica" pitchFamily="2" charset="0"/>
                  </a:rPr>
                  <a:t>RUL</a:t>
                </a:r>
              </a:p>
            </p:txBody>
          </p:sp>
          <p:sp>
            <p:nvSpPr>
              <p:cNvPr id="21" name="TextBox 20">
                <a:extLst>
                  <a:ext uri="{FF2B5EF4-FFF2-40B4-BE49-F238E27FC236}">
                    <a16:creationId xmlns:a16="http://schemas.microsoft.com/office/drawing/2014/main" id="{53418EEF-E307-F8C2-7648-BBEB821A22D3}"/>
                  </a:ext>
                </a:extLst>
              </p:cNvPr>
              <p:cNvSpPr txBox="1"/>
              <p:nvPr/>
            </p:nvSpPr>
            <p:spPr>
              <a:xfrm>
                <a:off x="8830927" y="6444049"/>
                <a:ext cx="555355" cy="305234"/>
              </a:xfrm>
              <a:prstGeom prst="rect">
                <a:avLst/>
              </a:prstGeom>
              <a:noFill/>
            </p:spPr>
            <p:txBody>
              <a:bodyPr wrap="none" rtlCol="0">
                <a:spAutoFit/>
              </a:bodyPr>
              <a:lstStyle/>
              <a:p>
                <a:pPr algn="ctr"/>
                <a:r>
                  <a:rPr lang="en-US">
                    <a:latin typeface="Helvetica" pitchFamily="2" charset="0"/>
                  </a:rPr>
                  <a:t>RML</a:t>
                </a:r>
              </a:p>
            </p:txBody>
          </p:sp>
          <p:sp>
            <p:nvSpPr>
              <p:cNvPr id="22" name="TextBox 21">
                <a:extLst>
                  <a:ext uri="{FF2B5EF4-FFF2-40B4-BE49-F238E27FC236}">
                    <a16:creationId xmlns:a16="http://schemas.microsoft.com/office/drawing/2014/main" id="{3FE72F5E-F578-9FBB-820D-16502BED3206}"/>
                  </a:ext>
                </a:extLst>
              </p:cNvPr>
              <p:cNvSpPr txBox="1"/>
              <p:nvPr/>
            </p:nvSpPr>
            <p:spPr>
              <a:xfrm>
                <a:off x="9434255" y="6444049"/>
                <a:ext cx="502362" cy="305234"/>
              </a:xfrm>
              <a:prstGeom prst="rect">
                <a:avLst/>
              </a:prstGeom>
              <a:noFill/>
            </p:spPr>
            <p:txBody>
              <a:bodyPr wrap="none" rtlCol="0">
                <a:spAutoFit/>
              </a:bodyPr>
              <a:lstStyle/>
              <a:p>
                <a:pPr algn="ctr"/>
                <a:r>
                  <a:rPr lang="en-US">
                    <a:latin typeface="Helvetica" pitchFamily="2" charset="0"/>
                  </a:rPr>
                  <a:t>RLL</a:t>
                </a:r>
              </a:p>
            </p:txBody>
          </p:sp>
          <p:sp>
            <p:nvSpPr>
              <p:cNvPr id="25" name="TextBox 24">
                <a:extLst>
                  <a:ext uri="{FF2B5EF4-FFF2-40B4-BE49-F238E27FC236}">
                    <a16:creationId xmlns:a16="http://schemas.microsoft.com/office/drawing/2014/main" id="{73068FF2-C243-210B-4E24-72A3F5EB6B8A}"/>
                  </a:ext>
                </a:extLst>
              </p:cNvPr>
              <p:cNvSpPr txBox="1"/>
              <p:nvPr/>
            </p:nvSpPr>
            <p:spPr>
              <a:xfrm>
                <a:off x="10517857" y="6444049"/>
                <a:ext cx="618945" cy="305234"/>
              </a:xfrm>
              <a:prstGeom prst="rect">
                <a:avLst/>
              </a:prstGeom>
              <a:noFill/>
            </p:spPr>
            <p:txBody>
              <a:bodyPr wrap="none" rtlCol="0">
                <a:spAutoFit/>
              </a:bodyPr>
              <a:lstStyle/>
              <a:p>
                <a:pPr algn="ctr"/>
                <a:r>
                  <a:rPr lang="en-US">
                    <a:latin typeface="Helvetica" pitchFamily="2" charset="0"/>
                  </a:rPr>
                  <a:t>Lingu</a:t>
                </a:r>
              </a:p>
            </p:txBody>
          </p:sp>
          <p:sp>
            <p:nvSpPr>
              <p:cNvPr id="26" name="TextBox 25">
                <a:extLst>
                  <a:ext uri="{FF2B5EF4-FFF2-40B4-BE49-F238E27FC236}">
                    <a16:creationId xmlns:a16="http://schemas.microsoft.com/office/drawing/2014/main" id="{C8A39DE0-B4A6-A699-C932-AEEFF877C26D}"/>
                  </a:ext>
                </a:extLst>
              </p:cNvPr>
              <p:cNvSpPr txBox="1"/>
              <p:nvPr/>
            </p:nvSpPr>
            <p:spPr>
              <a:xfrm>
                <a:off x="11178178" y="6444049"/>
                <a:ext cx="470568" cy="305234"/>
              </a:xfrm>
              <a:prstGeom prst="rect">
                <a:avLst/>
              </a:prstGeom>
              <a:noFill/>
            </p:spPr>
            <p:txBody>
              <a:bodyPr wrap="none" rtlCol="0">
                <a:spAutoFit/>
              </a:bodyPr>
              <a:lstStyle/>
              <a:p>
                <a:pPr algn="ctr"/>
                <a:r>
                  <a:rPr lang="en-US">
                    <a:latin typeface="Helvetica" pitchFamily="2" charset="0"/>
                  </a:rPr>
                  <a:t>LLL</a:t>
                </a:r>
              </a:p>
            </p:txBody>
          </p:sp>
          <p:sp>
            <p:nvSpPr>
              <p:cNvPr id="27" name="TextBox 26">
                <a:extLst>
                  <a:ext uri="{FF2B5EF4-FFF2-40B4-BE49-F238E27FC236}">
                    <a16:creationId xmlns:a16="http://schemas.microsoft.com/office/drawing/2014/main" id="{B1A85382-FF6B-1792-3C70-58EFEEA0CCBA}"/>
                  </a:ext>
                </a:extLst>
              </p:cNvPr>
              <p:cNvSpPr txBox="1"/>
              <p:nvPr/>
            </p:nvSpPr>
            <p:spPr>
              <a:xfrm>
                <a:off x="9932770" y="6444049"/>
                <a:ext cx="646332" cy="369332"/>
              </a:xfrm>
              <a:prstGeom prst="rect">
                <a:avLst/>
              </a:prstGeom>
              <a:noFill/>
            </p:spPr>
            <p:txBody>
              <a:bodyPr wrap="none" rtlCol="0">
                <a:spAutoFit/>
              </a:bodyPr>
              <a:lstStyle/>
              <a:p>
                <a:pPr algn="ctr"/>
                <a:r>
                  <a:rPr lang="en-US" b="1">
                    <a:solidFill>
                      <a:srgbClr val="FF0000"/>
                    </a:solidFill>
                    <a:latin typeface="Helvetica" pitchFamily="2" charset="0"/>
                  </a:rPr>
                  <a:t>LUS</a:t>
                </a:r>
              </a:p>
            </p:txBody>
          </p:sp>
          <p:sp>
            <p:nvSpPr>
              <p:cNvPr id="29" name="TextBox 28">
                <a:extLst>
                  <a:ext uri="{FF2B5EF4-FFF2-40B4-BE49-F238E27FC236}">
                    <a16:creationId xmlns:a16="http://schemas.microsoft.com/office/drawing/2014/main" id="{0DCB79F1-3F0C-3B29-355E-4B9E011E19C7}"/>
                  </a:ext>
                </a:extLst>
              </p:cNvPr>
              <p:cNvSpPr txBox="1"/>
              <p:nvPr/>
            </p:nvSpPr>
            <p:spPr>
              <a:xfrm>
                <a:off x="8567836" y="3973497"/>
                <a:ext cx="2805576" cy="400110"/>
              </a:xfrm>
              <a:prstGeom prst="rect">
                <a:avLst/>
              </a:prstGeom>
              <a:noFill/>
            </p:spPr>
            <p:txBody>
              <a:bodyPr wrap="none" rtlCol="0">
                <a:spAutoFit/>
              </a:bodyPr>
              <a:lstStyle/>
              <a:p>
                <a:pPr algn="ctr"/>
                <a:r>
                  <a:rPr lang="en-US" sz="2000" b="1">
                    <a:latin typeface="Helvetica" pitchFamily="2" charset="0"/>
                  </a:rPr>
                  <a:t>Fibrocavitary disease</a:t>
                </a:r>
              </a:p>
            </p:txBody>
          </p:sp>
        </p:grpSp>
      </p:grpSp>
      <p:graphicFrame>
        <p:nvGraphicFramePr>
          <p:cNvPr id="2" name="Table 1">
            <a:extLst>
              <a:ext uri="{FF2B5EF4-FFF2-40B4-BE49-F238E27FC236}">
                <a16:creationId xmlns:a16="http://schemas.microsoft.com/office/drawing/2014/main" id="{044B6F25-1507-CEDC-FCE0-BDCF5DD17BDF}"/>
              </a:ext>
            </a:extLst>
          </p:cNvPr>
          <p:cNvGraphicFramePr>
            <a:graphicFrameLocks noGrp="1"/>
          </p:cNvGraphicFramePr>
          <p:nvPr>
            <p:extLst>
              <p:ext uri="{D42A27DB-BD31-4B8C-83A1-F6EECF244321}">
                <p14:modId xmlns:p14="http://schemas.microsoft.com/office/powerpoint/2010/main" val="991118628"/>
              </p:ext>
            </p:extLst>
          </p:nvPr>
        </p:nvGraphicFramePr>
        <p:xfrm>
          <a:off x="99798" y="1009429"/>
          <a:ext cx="6973146" cy="2109598"/>
        </p:xfrm>
        <a:graphic>
          <a:graphicData uri="http://schemas.openxmlformats.org/drawingml/2006/table">
            <a:tbl>
              <a:tblPr firstRow="1" bandRow="1">
                <a:tableStyleId>{5C22544A-7EE6-4342-B048-85BDC9FD1C3A}</a:tableStyleId>
              </a:tblPr>
              <a:tblGrid>
                <a:gridCol w="1625689">
                  <a:extLst>
                    <a:ext uri="{9D8B030D-6E8A-4147-A177-3AD203B41FA5}">
                      <a16:colId xmlns:a16="http://schemas.microsoft.com/office/drawing/2014/main" val="3231179416"/>
                    </a:ext>
                  </a:extLst>
                </a:gridCol>
                <a:gridCol w="902457">
                  <a:extLst>
                    <a:ext uri="{9D8B030D-6E8A-4147-A177-3AD203B41FA5}">
                      <a16:colId xmlns:a16="http://schemas.microsoft.com/office/drawing/2014/main" val="4291355348"/>
                    </a:ext>
                  </a:extLst>
                </a:gridCol>
                <a:gridCol w="762000">
                  <a:extLst>
                    <a:ext uri="{9D8B030D-6E8A-4147-A177-3AD203B41FA5}">
                      <a16:colId xmlns:a16="http://schemas.microsoft.com/office/drawing/2014/main" val="3275852470"/>
                    </a:ext>
                  </a:extLst>
                </a:gridCol>
                <a:gridCol w="939800">
                  <a:extLst>
                    <a:ext uri="{9D8B030D-6E8A-4147-A177-3AD203B41FA5}">
                      <a16:colId xmlns:a16="http://schemas.microsoft.com/office/drawing/2014/main" val="3668474665"/>
                    </a:ext>
                  </a:extLst>
                </a:gridCol>
                <a:gridCol w="965200">
                  <a:extLst>
                    <a:ext uri="{9D8B030D-6E8A-4147-A177-3AD203B41FA5}">
                      <a16:colId xmlns:a16="http://schemas.microsoft.com/office/drawing/2014/main" val="697766477"/>
                    </a:ext>
                  </a:extLst>
                </a:gridCol>
                <a:gridCol w="964025">
                  <a:extLst>
                    <a:ext uri="{9D8B030D-6E8A-4147-A177-3AD203B41FA5}">
                      <a16:colId xmlns:a16="http://schemas.microsoft.com/office/drawing/2014/main" val="2195907951"/>
                    </a:ext>
                  </a:extLst>
                </a:gridCol>
                <a:gridCol w="813975">
                  <a:extLst>
                    <a:ext uri="{9D8B030D-6E8A-4147-A177-3AD203B41FA5}">
                      <a16:colId xmlns:a16="http://schemas.microsoft.com/office/drawing/2014/main" val="3713987014"/>
                    </a:ext>
                  </a:extLst>
                </a:gridCol>
              </a:tblGrid>
              <a:tr h="370840">
                <a:tc>
                  <a:txBody>
                    <a:bodyPr/>
                    <a:lstStyle/>
                    <a:p>
                      <a:pPr marL="0" marR="0">
                        <a:lnSpc>
                          <a:spcPct val="115000"/>
                        </a:lnSpc>
                        <a:spcAft>
                          <a:spcPts val="800"/>
                        </a:spcAft>
                        <a:buNone/>
                      </a:pPr>
                      <a:r>
                        <a:rPr lang="en-US" sz="2000" kern="100">
                          <a:effectLst/>
                          <a:latin typeface="Helvetica" pitchFamily="2" charset="0"/>
                        </a:rPr>
                        <a:t> </a:t>
                      </a:r>
                      <a:endParaRPr lang="en-US" sz="2000"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algn="ctr">
                        <a:lnSpc>
                          <a:spcPct val="115000"/>
                        </a:lnSpc>
                        <a:spcAft>
                          <a:spcPts val="800"/>
                        </a:spcAft>
                        <a:buNone/>
                      </a:pPr>
                      <a:r>
                        <a:rPr lang="en-US" sz="2200" kern="100">
                          <a:solidFill>
                            <a:schemeClr val="tx1"/>
                          </a:solidFill>
                          <a:effectLst/>
                          <a:latin typeface="Helvetica" pitchFamily="2" charset="0"/>
                        </a:rPr>
                        <a:t>Fibrocavitary disease </a:t>
                      </a:r>
                      <a:r>
                        <a:rPr lang="en-US" sz="2200" b="0" kern="100">
                          <a:solidFill>
                            <a:schemeClr val="tx1"/>
                          </a:solidFill>
                          <a:effectLst/>
                          <a:latin typeface="Helvetica" pitchFamily="2" charset="0"/>
                        </a:rPr>
                        <a:t>(n=13)</a:t>
                      </a:r>
                      <a:endParaRPr lang="en-US" sz="22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901303"/>
                  </a:ext>
                </a:extLst>
              </a:tr>
              <a:tr h="370840">
                <a:tc>
                  <a:txBody>
                    <a:bodyPr/>
                    <a:lstStyle/>
                    <a:p>
                      <a:pPr marL="0" marR="0">
                        <a:lnSpc>
                          <a:spcPct val="115000"/>
                        </a:lnSpc>
                        <a:spcAft>
                          <a:spcPts val="800"/>
                        </a:spcAft>
                        <a:buNone/>
                      </a:pPr>
                      <a:r>
                        <a:rPr lang="en-US" sz="2000" kern="100">
                          <a:solidFill>
                            <a:schemeClr val="tx1"/>
                          </a:solidFill>
                          <a:effectLst/>
                          <a:latin typeface="Helvetica" pitchFamily="2" charset="0"/>
                        </a:rPr>
                        <a:t> </a:t>
                      </a:r>
                      <a:r>
                        <a:rPr lang="en-US" sz="2000" b="1" kern="100">
                          <a:solidFill>
                            <a:schemeClr val="tx1"/>
                          </a:solidFill>
                          <a:effectLst/>
                          <a:latin typeface="Helvetica" pitchFamily="2" charset="0"/>
                        </a:rPr>
                        <a:t>Cavity</a:t>
                      </a:r>
                      <a:endParaRPr lang="en-US" sz="2000" b="1"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effectLst/>
                          <a:latin typeface="Helvetica" pitchFamily="2" charset="0"/>
                        </a:rPr>
                        <a:t>RUL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RML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RLL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LUS</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Lingu</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LLL</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98848890"/>
                  </a:ext>
                </a:extLst>
              </a:tr>
              <a:tr h="370840">
                <a:tc>
                  <a:txBody>
                    <a:bodyPr/>
                    <a:lstStyle/>
                    <a:p>
                      <a:pPr marL="0" marR="0">
                        <a:lnSpc>
                          <a:spcPct val="115000"/>
                        </a:lnSpc>
                        <a:spcAft>
                          <a:spcPts val="800"/>
                        </a:spcAft>
                        <a:buNone/>
                      </a:pPr>
                      <a:r>
                        <a:rPr lang="en-US" sz="2000" b="1" kern="100">
                          <a:solidFill>
                            <a:schemeClr val="tx1"/>
                          </a:solidFill>
                          <a:effectLst/>
                          <a:latin typeface="Helvetica" pitchFamily="2" charset="0"/>
                        </a:rPr>
                        <a:t>Thick-wall</a:t>
                      </a:r>
                      <a:endParaRPr lang="en-US" sz="2000" b="1"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highlight>
                            <a:srgbClr val="00FFFF"/>
                          </a:highlight>
                          <a:latin typeface="Helvetica" pitchFamily="2" charset="0"/>
                        </a:rPr>
                        <a:t>11 85% </a:t>
                      </a:r>
                      <a:endParaRPr lang="en-US" sz="2000" b="1" kern="100">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0   0%</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2.5 19%</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highlight>
                            <a:srgbClr val="00FFFF"/>
                          </a:highlight>
                          <a:latin typeface="Helvetica" pitchFamily="2" charset="0"/>
                        </a:rPr>
                        <a:t>4.5 35%</a:t>
                      </a:r>
                      <a:endParaRPr lang="en-US" sz="2000" b="1" kern="100">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0.5 3.9%</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2 15%</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024167"/>
                  </a:ext>
                </a:extLst>
              </a:tr>
              <a:tr h="370840">
                <a:tc>
                  <a:txBody>
                    <a:bodyPr/>
                    <a:lstStyle/>
                    <a:p>
                      <a:pPr marL="0" marR="0">
                        <a:lnSpc>
                          <a:spcPct val="115000"/>
                        </a:lnSpc>
                        <a:spcAft>
                          <a:spcPts val="800"/>
                        </a:spcAft>
                        <a:buNone/>
                      </a:pPr>
                      <a:r>
                        <a:rPr lang="en-US" sz="2000" b="1" kern="100">
                          <a:solidFill>
                            <a:schemeClr val="tx1"/>
                          </a:solidFill>
                          <a:effectLst/>
                          <a:latin typeface="Helvetica" pitchFamily="2" charset="0"/>
                        </a:rPr>
                        <a:t>Thin-wall</a:t>
                      </a:r>
                      <a:endParaRPr lang="en-US" sz="2000" b="1"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200"/>
                        </a:spcAft>
                        <a:buNone/>
                      </a:pPr>
                      <a:r>
                        <a:rPr lang="en-US" sz="2000" b="1" kern="100">
                          <a:solidFill>
                            <a:schemeClr val="bg1"/>
                          </a:solidFill>
                          <a:effectLst/>
                          <a:highlight>
                            <a:srgbClr val="00FFFF"/>
                          </a:highlight>
                          <a:latin typeface="Helvetica" pitchFamily="2" charset="0"/>
                        </a:rPr>
                        <a:t>2</a:t>
                      </a:r>
                    </a:p>
                    <a:p>
                      <a:pPr marL="0" marR="0" algn="ctr">
                        <a:lnSpc>
                          <a:spcPct val="115000"/>
                        </a:lnSpc>
                        <a:spcAft>
                          <a:spcPts val="200"/>
                        </a:spcAft>
                        <a:buNone/>
                      </a:pPr>
                      <a:r>
                        <a:rPr lang="en-US" sz="2000" b="1" kern="100">
                          <a:solidFill>
                            <a:schemeClr val="bg1"/>
                          </a:solidFill>
                          <a:effectLst/>
                          <a:highlight>
                            <a:srgbClr val="00FFFF"/>
                          </a:highlight>
                          <a:latin typeface="Helvetica" pitchFamily="2" charset="0"/>
                        </a:rPr>
                        <a:t>15%</a:t>
                      </a:r>
                      <a:endParaRPr lang="en-US" sz="2000" b="1" kern="100">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1   8%</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0</a:t>
                      </a:r>
                    </a:p>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0%</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highlight>
                            <a:srgbClr val="00FFFF"/>
                          </a:highlight>
                          <a:latin typeface="Helvetica" pitchFamily="2" charset="0"/>
                        </a:rPr>
                        <a:t>1.5 12%</a:t>
                      </a:r>
                      <a:endParaRPr lang="en-US" sz="2000" b="1" kern="100">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1  7.7%</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0</a:t>
                      </a:r>
                    </a:p>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0%</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835756"/>
                  </a:ext>
                </a:extLst>
              </a:tr>
            </a:tbl>
          </a:graphicData>
        </a:graphic>
      </p:graphicFrame>
      <p:graphicFrame>
        <p:nvGraphicFramePr>
          <p:cNvPr id="3" name="Table 2">
            <a:extLst>
              <a:ext uri="{FF2B5EF4-FFF2-40B4-BE49-F238E27FC236}">
                <a16:creationId xmlns:a16="http://schemas.microsoft.com/office/drawing/2014/main" id="{B5362004-7600-6FFA-52AB-2EB659F75FE9}"/>
              </a:ext>
            </a:extLst>
          </p:cNvPr>
          <p:cNvGraphicFramePr>
            <a:graphicFrameLocks noGrp="1"/>
          </p:cNvGraphicFramePr>
          <p:nvPr>
            <p:extLst>
              <p:ext uri="{D42A27DB-BD31-4B8C-83A1-F6EECF244321}">
                <p14:modId xmlns:p14="http://schemas.microsoft.com/office/powerpoint/2010/main" val="3258013729"/>
              </p:ext>
            </p:extLst>
          </p:nvPr>
        </p:nvGraphicFramePr>
        <p:xfrm>
          <a:off x="7151089" y="1009429"/>
          <a:ext cx="4940293" cy="2134998"/>
        </p:xfrm>
        <a:graphic>
          <a:graphicData uri="http://schemas.openxmlformats.org/drawingml/2006/table">
            <a:tbl>
              <a:tblPr firstRow="1" bandRow="1">
                <a:tableStyleId>{5C22544A-7EE6-4342-B048-85BDC9FD1C3A}</a:tableStyleId>
              </a:tblPr>
              <a:tblGrid>
                <a:gridCol w="752362">
                  <a:extLst>
                    <a:ext uri="{9D8B030D-6E8A-4147-A177-3AD203B41FA5}">
                      <a16:colId xmlns:a16="http://schemas.microsoft.com/office/drawing/2014/main" val="883874764"/>
                    </a:ext>
                  </a:extLst>
                </a:gridCol>
                <a:gridCol w="837586">
                  <a:extLst>
                    <a:ext uri="{9D8B030D-6E8A-4147-A177-3AD203B41FA5}">
                      <a16:colId xmlns:a16="http://schemas.microsoft.com/office/drawing/2014/main" val="2757620852"/>
                    </a:ext>
                  </a:extLst>
                </a:gridCol>
                <a:gridCol w="837586">
                  <a:extLst>
                    <a:ext uri="{9D8B030D-6E8A-4147-A177-3AD203B41FA5}">
                      <a16:colId xmlns:a16="http://schemas.microsoft.com/office/drawing/2014/main" val="2292642960"/>
                    </a:ext>
                  </a:extLst>
                </a:gridCol>
                <a:gridCol w="837586">
                  <a:extLst>
                    <a:ext uri="{9D8B030D-6E8A-4147-A177-3AD203B41FA5}">
                      <a16:colId xmlns:a16="http://schemas.microsoft.com/office/drawing/2014/main" val="506272966"/>
                    </a:ext>
                  </a:extLst>
                </a:gridCol>
                <a:gridCol w="978366">
                  <a:extLst>
                    <a:ext uri="{9D8B030D-6E8A-4147-A177-3AD203B41FA5}">
                      <a16:colId xmlns:a16="http://schemas.microsoft.com/office/drawing/2014/main" val="4122329275"/>
                    </a:ext>
                  </a:extLst>
                </a:gridCol>
                <a:gridCol w="696807">
                  <a:extLst>
                    <a:ext uri="{9D8B030D-6E8A-4147-A177-3AD203B41FA5}">
                      <a16:colId xmlns:a16="http://schemas.microsoft.com/office/drawing/2014/main" val="2006793754"/>
                    </a:ext>
                  </a:extLst>
                </a:gridCol>
              </a:tblGrid>
              <a:tr h="370840">
                <a:tc gridSpan="6">
                  <a:txBody>
                    <a:bodyPr/>
                    <a:lstStyle/>
                    <a:p>
                      <a:pPr marL="0" marR="0" algn="ctr">
                        <a:lnSpc>
                          <a:spcPct val="115000"/>
                        </a:lnSpc>
                        <a:spcAft>
                          <a:spcPts val="800"/>
                        </a:spcAft>
                        <a:buNone/>
                      </a:pPr>
                      <a:r>
                        <a:rPr lang="en-US" sz="2200" kern="100">
                          <a:solidFill>
                            <a:schemeClr val="tx1"/>
                          </a:solidFill>
                          <a:effectLst/>
                          <a:latin typeface="Helvetica" pitchFamily="2" charset="0"/>
                        </a:rPr>
                        <a:t>Nodular BXSIS with cavity </a:t>
                      </a:r>
                      <a:r>
                        <a:rPr lang="en-US" sz="2200" b="0" kern="100">
                          <a:solidFill>
                            <a:schemeClr val="tx1"/>
                          </a:solidFill>
                          <a:effectLst/>
                          <a:latin typeface="Helvetica" pitchFamily="2" charset="0"/>
                        </a:rPr>
                        <a:t>(n=36)</a:t>
                      </a:r>
                      <a:endParaRPr lang="en-US" sz="2200" b="0" kern="100">
                        <a:solidFill>
                          <a:schemeClr val="tx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901303"/>
                  </a:ext>
                </a:extLst>
              </a:tr>
              <a:tr h="370840">
                <a:tc>
                  <a:txBody>
                    <a:bodyPr/>
                    <a:lstStyle/>
                    <a:p>
                      <a:pPr marL="0" marR="0" algn="ctr">
                        <a:lnSpc>
                          <a:spcPct val="115000"/>
                        </a:lnSpc>
                        <a:spcAft>
                          <a:spcPts val="800"/>
                        </a:spcAft>
                        <a:buNone/>
                      </a:pPr>
                      <a:r>
                        <a:rPr lang="en-US" sz="2000" b="1" kern="100">
                          <a:effectLst/>
                          <a:latin typeface="Helvetica" pitchFamily="2" charset="0"/>
                        </a:rPr>
                        <a:t>RUL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RML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effectLst/>
                          <a:latin typeface="Helvetica" pitchFamily="2" charset="0"/>
                        </a:rPr>
                        <a:t>RLL</a:t>
                      </a:r>
                      <a:endParaRPr lang="en-US" sz="2000" b="1" kern="100">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LUS</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Lingu</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gn="ctr">
                        <a:lnSpc>
                          <a:spcPct val="115000"/>
                        </a:lnSpc>
                        <a:spcAft>
                          <a:spcPts val="800"/>
                        </a:spcAft>
                        <a:buNone/>
                      </a:pPr>
                      <a:r>
                        <a:rPr lang="en-US" sz="2000" b="1" kern="100">
                          <a:solidFill>
                            <a:schemeClr val="bg1"/>
                          </a:solidFill>
                          <a:effectLst/>
                          <a:latin typeface="Helvetica" pitchFamily="2" charset="0"/>
                        </a:rPr>
                        <a:t>LLL</a:t>
                      </a:r>
                      <a:endParaRPr lang="en-US" sz="2000" b="1" kern="100">
                        <a:solidFill>
                          <a:schemeClr val="bg1"/>
                        </a:solidFill>
                        <a:effectLs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4198848890"/>
                  </a:ext>
                </a:extLst>
              </a:tr>
              <a:tr h="370840">
                <a:tc>
                  <a:txBody>
                    <a:bodyPr/>
                    <a:lstStyle/>
                    <a:p>
                      <a:pPr marL="0" marR="0" algn="ctr">
                        <a:lnSpc>
                          <a:spcPct val="115000"/>
                        </a:lnSpc>
                        <a:spcAft>
                          <a:spcPts val="800"/>
                        </a:spcAft>
                        <a:buNone/>
                      </a:pPr>
                      <a:r>
                        <a:rPr lang="en-US" sz="2000" b="1" kern="100">
                          <a:solidFill>
                            <a:schemeClr val="bg1"/>
                          </a:solidFill>
                          <a:effectLst/>
                          <a:highlight>
                            <a:srgbClr val="00FFFF"/>
                          </a:highlight>
                          <a:latin typeface="Helvetica" pitchFamily="2" charset="0"/>
                        </a:rPr>
                        <a:t>16</a:t>
                      </a:r>
                      <a:r>
                        <a:rPr lang="en-US" sz="2000" b="1" kern="100">
                          <a:solidFill>
                            <a:schemeClr val="bg1"/>
                          </a:solidFill>
                          <a:effectLst/>
                          <a:highlight>
                            <a:srgbClr val="00FFFF"/>
                          </a:highlight>
                          <a:latin typeface="Helvetica" pitchFamily="2" charset="0"/>
                          <a:cs typeface="Times New Roman" panose="02020603050405020304" pitchFamily="18" charset="0"/>
                        </a:rPr>
                        <a:t> 44%</a:t>
                      </a:r>
                      <a:endParaRPr lang="en-US" sz="2000" b="1" kern="100">
                        <a:solidFill>
                          <a:schemeClr val="bg1"/>
                        </a:solidFill>
                        <a:effectLst/>
                        <a:highlight>
                          <a:srgbClr val="00FFFF"/>
                        </a:highlight>
                        <a:latin typeface="Helvetica"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2</a:t>
                      </a:r>
                    </a:p>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6%</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solidFill>
                            <a:schemeClr val="bg1"/>
                          </a:solidFill>
                          <a:effectLst/>
                          <a:highlight>
                            <a:srgbClr val="00FFFF"/>
                          </a:highlight>
                          <a:latin typeface="Helvetica" pitchFamily="2" charset="0"/>
                        </a:rPr>
                        <a:t>13 35%</a:t>
                      </a:r>
                      <a:endParaRPr lang="en-US" sz="2000" b="1" kern="100">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4.5 13%</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3.5 10%</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5 14%</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9024167"/>
                  </a:ext>
                </a:extLst>
              </a:tr>
              <a:tr h="370840">
                <a:tc>
                  <a:txBody>
                    <a:bodyPr/>
                    <a:lstStyle/>
                    <a:p>
                      <a:pPr marL="0" marR="0" algn="ctr">
                        <a:lnSpc>
                          <a:spcPct val="115000"/>
                        </a:lnSpc>
                        <a:spcAft>
                          <a:spcPts val="800"/>
                        </a:spcAft>
                        <a:buNone/>
                      </a:pPr>
                      <a:r>
                        <a:rPr lang="en-US" sz="2000" b="1" kern="100">
                          <a:solidFill>
                            <a:schemeClr val="bg1"/>
                          </a:solidFill>
                          <a:effectLst/>
                          <a:highlight>
                            <a:srgbClr val="00FFFF"/>
                          </a:highlight>
                          <a:latin typeface="Helvetica" pitchFamily="2" charset="0"/>
                        </a:rPr>
                        <a:t>5.5 15%</a:t>
                      </a:r>
                      <a:endParaRPr lang="en-US" sz="2000" b="1" kern="100">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1</a:t>
                      </a:r>
                    </a:p>
                    <a:p>
                      <a:pPr marL="0" marR="0" algn="ctr">
                        <a:lnSpc>
                          <a:spcPct val="115000"/>
                        </a:lnSpc>
                        <a:spcAft>
                          <a:spcPts val="200"/>
                        </a:spcAft>
                        <a:buNone/>
                      </a:pPr>
                      <a:r>
                        <a:rPr lang="en-US" sz="2000" b="0" kern="100">
                          <a:solidFill>
                            <a:schemeClr val="tx1"/>
                          </a:solidFill>
                          <a:effectLst/>
                          <a:highlight>
                            <a:srgbClr val="00FFFF"/>
                          </a:highlight>
                          <a:latin typeface="Helvetica" pitchFamily="2" charset="0"/>
                        </a:rPr>
                        <a:t>3%</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ln>
                            <a:noFill/>
                          </a:ln>
                          <a:solidFill>
                            <a:schemeClr val="bg1"/>
                          </a:solidFill>
                          <a:effectLst/>
                          <a:highlight>
                            <a:srgbClr val="00FFFF"/>
                          </a:highlight>
                          <a:latin typeface="Helvetica" pitchFamily="2" charset="0"/>
                        </a:rPr>
                        <a:t>6   17%</a:t>
                      </a:r>
                      <a:endParaRPr lang="en-US" sz="2000" b="1" kern="100">
                        <a:ln>
                          <a:noFill/>
                        </a:ln>
                        <a:solidFill>
                          <a:schemeClr val="bg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2.5  7%</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1     3%</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0" kern="100">
                          <a:solidFill>
                            <a:schemeClr val="tx1"/>
                          </a:solidFill>
                          <a:effectLst/>
                          <a:highlight>
                            <a:srgbClr val="00FFFF"/>
                          </a:highlight>
                          <a:latin typeface="Helvetica" pitchFamily="2" charset="0"/>
                        </a:rPr>
                        <a:t>3   8%</a:t>
                      </a:r>
                      <a:endParaRPr lang="en-US" sz="2000" b="0" kern="100">
                        <a:solidFill>
                          <a:schemeClr val="tx1"/>
                        </a:solidFill>
                        <a:effectLst/>
                        <a:highlight>
                          <a:srgbClr val="00FFFF"/>
                        </a:highlight>
                        <a:latin typeface="Helvetica"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835756"/>
                  </a:ext>
                </a:extLst>
              </a:tr>
            </a:tbl>
          </a:graphicData>
        </a:graphic>
      </p:graphicFrame>
      <p:sp>
        <p:nvSpPr>
          <p:cNvPr id="4" name="TextBox 3">
            <a:extLst>
              <a:ext uri="{FF2B5EF4-FFF2-40B4-BE49-F238E27FC236}">
                <a16:creationId xmlns:a16="http://schemas.microsoft.com/office/drawing/2014/main" id="{F139F7E1-5C3E-F8E4-5F6B-F9A4083FA82E}"/>
              </a:ext>
            </a:extLst>
          </p:cNvPr>
          <p:cNvSpPr txBox="1"/>
          <p:nvPr/>
        </p:nvSpPr>
        <p:spPr>
          <a:xfrm>
            <a:off x="2572075" y="441196"/>
            <a:ext cx="6695616" cy="369332"/>
          </a:xfrm>
          <a:prstGeom prst="rect">
            <a:avLst/>
          </a:prstGeom>
          <a:noFill/>
        </p:spPr>
        <p:txBody>
          <a:bodyPr wrap="none" rtlCol="0">
            <a:spAutoFit/>
          </a:bodyPr>
          <a:lstStyle/>
          <a:p>
            <a:r>
              <a:rPr lang="en-US" b="1">
                <a:solidFill>
                  <a:srgbClr val="FF0000"/>
                </a:solidFill>
              </a:rPr>
              <a:t>Edward</a:t>
            </a:r>
            <a:r>
              <a:rPr lang="en-US"/>
              <a:t>: please update this Table for the cavities (teal highlighted)</a:t>
            </a:r>
          </a:p>
        </p:txBody>
      </p:sp>
      <p:sp>
        <p:nvSpPr>
          <p:cNvPr id="7" name="TextBox 6">
            <a:extLst>
              <a:ext uri="{FF2B5EF4-FFF2-40B4-BE49-F238E27FC236}">
                <a16:creationId xmlns:a16="http://schemas.microsoft.com/office/drawing/2014/main" id="{E9DDE03A-E7A0-29E8-1D67-F8BF31D66720}"/>
              </a:ext>
            </a:extLst>
          </p:cNvPr>
          <p:cNvSpPr txBox="1"/>
          <p:nvPr/>
        </p:nvSpPr>
        <p:spPr>
          <a:xfrm>
            <a:off x="125169" y="6293224"/>
            <a:ext cx="1703800" cy="461665"/>
          </a:xfrm>
          <a:prstGeom prst="rect">
            <a:avLst/>
          </a:prstGeom>
          <a:noFill/>
        </p:spPr>
        <p:txBody>
          <a:bodyPr wrap="none" rtlCol="0">
            <a:spAutoFit/>
          </a:bodyPr>
          <a:lstStyle/>
          <a:p>
            <a:r>
              <a:rPr lang="en-US" sz="1200" b="1">
                <a:latin typeface="Helvetica" pitchFamily="2" charset="0"/>
              </a:rPr>
              <a:t>Figure 3</a:t>
            </a:r>
          </a:p>
          <a:p>
            <a:r>
              <a:rPr lang="en-US" sz="1200">
                <a:latin typeface="Helvetica" pitchFamily="2" charset="0"/>
              </a:rPr>
              <a:t>Bosko EJV, Lyu J et al</a:t>
            </a:r>
          </a:p>
        </p:txBody>
      </p:sp>
    </p:spTree>
    <p:extLst>
      <p:ext uri="{BB962C8B-B14F-4D97-AF65-F5344CB8AC3E}">
        <p14:creationId xmlns:p14="http://schemas.microsoft.com/office/powerpoint/2010/main" val="45936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93A669-320C-F37E-E695-8F4ED4CB6F83}"/>
              </a:ext>
            </a:extLst>
          </p:cNvPr>
          <p:cNvSpPr>
            <a:spLocks noGrp="1"/>
          </p:cNvSpPr>
          <p:nvPr>
            <p:ph type="title"/>
          </p:nvPr>
        </p:nvSpPr>
        <p:spPr>
          <a:xfrm>
            <a:off x="349428" y="148446"/>
            <a:ext cx="11466792" cy="680223"/>
          </a:xfrm>
        </p:spPr>
        <p:txBody>
          <a:bodyPr>
            <a:normAutofit fontScale="90000"/>
          </a:bodyPr>
          <a:lstStyle/>
          <a:p>
            <a:pPr algn="ctr"/>
            <a:r>
              <a:rPr lang="en-US" sz="3200" b="1">
                <a:latin typeface="Helvetica" pitchFamily="2" charset="0"/>
              </a:rPr>
              <a:t>Why are NTM (&amp; TB) cavities more common in the upper lobes?</a:t>
            </a:r>
            <a:endParaRPr lang="en-US" sz="3200">
              <a:latin typeface="Helvetica" pitchFamily="2" charset="0"/>
            </a:endParaRPr>
          </a:p>
        </p:txBody>
      </p:sp>
      <p:sp>
        <p:nvSpPr>
          <p:cNvPr id="25" name="TextBox 24">
            <a:extLst>
              <a:ext uri="{FF2B5EF4-FFF2-40B4-BE49-F238E27FC236}">
                <a16:creationId xmlns:a16="http://schemas.microsoft.com/office/drawing/2014/main" id="{DDD9F825-5479-B3D8-4E22-12FC80EA1F96}"/>
              </a:ext>
            </a:extLst>
          </p:cNvPr>
          <p:cNvSpPr txBox="1"/>
          <p:nvPr/>
        </p:nvSpPr>
        <p:spPr>
          <a:xfrm>
            <a:off x="310565" y="992949"/>
            <a:ext cx="3159839" cy="369332"/>
          </a:xfrm>
          <a:prstGeom prst="rect">
            <a:avLst/>
          </a:prstGeom>
          <a:noFill/>
        </p:spPr>
        <p:txBody>
          <a:bodyPr wrap="none" rtlCol="0">
            <a:spAutoFit/>
          </a:bodyPr>
          <a:lstStyle/>
          <a:p>
            <a:r>
              <a:rPr lang="en-US" b="1">
                <a:solidFill>
                  <a:srgbClr val="FF0000"/>
                </a:solidFill>
                <a:latin typeface="Helvetica" pitchFamily="2" charset="0"/>
              </a:rPr>
              <a:t>Decreased blood perfusion</a:t>
            </a:r>
          </a:p>
        </p:txBody>
      </p:sp>
      <p:grpSp>
        <p:nvGrpSpPr>
          <p:cNvPr id="2" name="Group 1">
            <a:extLst>
              <a:ext uri="{FF2B5EF4-FFF2-40B4-BE49-F238E27FC236}">
                <a16:creationId xmlns:a16="http://schemas.microsoft.com/office/drawing/2014/main" id="{238F625D-3B31-F81F-37FB-F00244598168}"/>
              </a:ext>
            </a:extLst>
          </p:cNvPr>
          <p:cNvGrpSpPr/>
          <p:nvPr/>
        </p:nvGrpSpPr>
        <p:grpSpPr>
          <a:xfrm>
            <a:off x="398648" y="1317445"/>
            <a:ext cx="2883692" cy="2785868"/>
            <a:chOff x="3112691" y="1272929"/>
            <a:chExt cx="2883692" cy="2785868"/>
          </a:xfrm>
        </p:grpSpPr>
        <p:sp>
          <p:nvSpPr>
            <p:cNvPr id="4" name="TextBox 78">
              <a:extLst>
                <a:ext uri="{FF2B5EF4-FFF2-40B4-BE49-F238E27FC236}">
                  <a16:creationId xmlns:a16="http://schemas.microsoft.com/office/drawing/2014/main" id="{08EE03A3-67FE-3F96-4658-DDC3DBA529AB}"/>
                </a:ext>
              </a:extLst>
            </p:cNvPr>
            <p:cNvSpPr txBox="1">
              <a:spLocks noChangeArrowheads="1"/>
            </p:cNvSpPr>
            <p:nvPr/>
          </p:nvSpPr>
          <p:spPr bwMode="auto">
            <a:xfrm>
              <a:off x="3112691" y="3412466"/>
              <a:ext cx="12490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FF0000"/>
                  </a:solidFill>
                  <a:latin typeface="Helvetica" pitchFamily="2" charset="0"/>
                </a:rPr>
                <a:t>Perfusion</a:t>
              </a:r>
            </a:p>
            <a:p>
              <a:pPr algn="ctr"/>
              <a:r>
                <a:rPr lang="en-US" altLang="en-US" sz="1800">
                  <a:solidFill>
                    <a:srgbClr val="FF0000"/>
                  </a:solidFill>
                  <a:latin typeface="Helvetica" pitchFamily="2" charset="0"/>
                </a:rPr>
                <a:t>(L/min)</a:t>
              </a:r>
            </a:p>
          </p:txBody>
        </p:sp>
        <p:sp>
          <p:nvSpPr>
            <p:cNvPr id="7" name="TextBox 97">
              <a:extLst>
                <a:ext uri="{FF2B5EF4-FFF2-40B4-BE49-F238E27FC236}">
                  <a16:creationId xmlns:a16="http://schemas.microsoft.com/office/drawing/2014/main" id="{5E0CCF80-039A-16B4-0633-0BCFD12CFA84}"/>
                </a:ext>
              </a:extLst>
            </p:cNvPr>
            <p:cNvSpPr txBox="1">
              <a:spLocks noChangeArrowheads="1"/>
            </p:cNvSpPr>
            <p:nvPr/>
          </p:nvSpPr>
          <p:spPr bwMode="auto">
            <a:xfrm>
              <a:off x="4978156" y="3412466"/>
              <a:ext cx="10182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FF0000"/>
                  </a:solidFill>
                  <a:latin typeface="Helvetica" pitchFamily="2" charset="0"/>
                </a:rPr>
                <a:t>P</a:t>
              </a:r>
              <a:r>
                <a:rPr lang="en-US" altLang="en-US" sz="1800" b="1" baseline="-25000">
                  <a:solidFill>
                    <a:srgbClr val="FF0000"/>
                  </a:solidFill>
                  <a:latin typeface="Helvetica" pitchFamily="2" charset="0"/>
                </a:rPr>
                <a:t>PA</a:t>
              </a:r>
              <a:endParaRPr lang="en-US" altLang="en-US" sz="1800" b="1">
                <a:solidFill>
                  <a:srgbClr val="FF0000"/>
                </a:solidFill>
                <a:latin typeface="Helvetica" pitchFamily="2" charset="0"/>
              </a:endParaRPr>
            </a:p>
            <a:p>
              <a:pPr algn="ctr"/>
              <a:r>
                <a:rPr lang="en-US" altLang="en-US" sz="1800">
                  <a:solidFill>
                    <a:srgbClr val="FF0000"/>
                  </a:solidFill>
                  <a:latin typeface="Helvetica" pitchFamily="2" charset="0"/>
                </a:rPr>
                <a:t>(mmHg)</a:t>
              </a:r>
            </a:p>
          </p:txBody>
        </p:sp>
        <p:grpSp>
          <p:nvGrpSpPr>
            <p:cNvPr id="17" name="Group 16">
              <a:extLst>
                <a:ext uri="{FF2B5EF4-FFF2-40B4-BE49-F238E27FC236}">
                  <a16:creationId xmlns:a16="http://schemas.microsoft.com/office/drawing/2014/main" id="{F6DB44CF-D89F-74AF-A354-24154156AF65}"/>
                </a:ext>
              </a:extLst>
            </p:cNvPr>
            <p:cNvGrpSpPr/>
            <p:nvPr/>
          </p:nvGrpSpPr>
          <p:grpSpPr>
            <a:xfrm>
              <a:off x="3479074" y="1272929"/>
              <a:ext cx="2303129" cy="2130251"/>
              <a:chOff x="3479074" y="1310601"/>
              <a:chExt cx="2303129" cy="2130251"/>
            </a:xfrm>
          </p:grpSpPr>
          <p:sp>
            <p:nvSpPr>
              <p:cNvPr id="18" name="Freeform 207">
                <a:extLst>
                  <a:ext uri="{FF2B5EF4-FFF2-40B4-BE49-F238E27FC236}">
                    <a16:creationId xmlns:a16="http://schemas.microsoft.com/office/drawing/2014/main" id="{02677147-F7FD-AB0C-DF8C-6C2916856B40}"/>
                  </a:ext>
                </a:extLst>
              </p:cNvPr>
              <p:cNvSpPr>
                <a:spLocks/>
              </p:cNvSpPr>
              <p:nvPr/>
            </p:nvSpPr>
            <p:spPr bwMode="auto">
              <a:xfrm>
                <a:off x="4078390" y="1333316"/>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208">
                <a:extLst>
                  <a:ext uri="{FF2B5EF4-FFF2-40B4-BE49-F238E27FC236}">
                    <a16:creationId xmlns:a16="http://schemas.microsoft.com/office/drawing/2014/main" id="{CC2EA62B-D22D-D2D8-204F-BD258415655D}"/>
                  </a:ext>
                </a:extLst>
              </p:cNvPr>
              <p:cNvSpPr>
                <a:spLocks/>
              </p:cNvSpPr>
              <p:nvPr/>
            </p:nvSpPr>
            <p:spPr bwMode="auto">
              <a:xfrm>
                <a:off x="4633310" y="1310601"/>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209">
                <a:extLst>
                  <a:ext uri="{FF2B5EF4-FFF2-40B4-BE49-F238E27FC236}">
                    <a16:creationId xmlns:a16="http://schemas.microsoft.com/office/drawing/2014/main" id="{559074E0-46BF-C4D4-95EC-3CE4B824156D}"/>
                  </a:ext>
                </a:extLst>
              </p:cNvPr>
              <p:cNvSpPr>
                <a:spLocks/>
              </p:cNvSpPr>
              <p:nvPr/>
            </p:nvSpPr>
            <p:spPr bwMode="auto">
              <a:xfrm>
                <a:off x="4078390" y="1333316"/>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21" name="Freeform 211">
                <a:extLst>
                  <a:ext uri="{FF2B5EF4-FFF2-40B4-BE49-F238E27FC236}">
                    <a16:creationId xmlns:a16="http://schemas.microsoft.com/office/drawing/2014/main" id="{8134A175-FA32-2EBB-BCBE-7A1129D5BD1A}"/>
                  </a:ext>
                </a:extLst>
              </p:cNvPr>
              <p:cNvSpPr>
                <a:spLocks/>
              </p:cNvSpPr>
              <p:nvPr/>
            </p:nvSpPr>
            <p:spPr bwMode="auto">
              <a:xfrm>
                <a:off x="4196829" y="1839828"/>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12">
                <a:extLst>
                  <a:ext uri="{FF2B5EF4-FFF2-40B4-BE49-F238E27FC236}">
                    <a16:creationId xmlns:a16="http://schemas.microsoft.com/office/drawing/2014/main" id="{D9A5AFED-3D63-F35C-8F87-82F60689B8B3}"/>
                  </a:ext>
                </a:extLst>
              </p:cNvPr>
              <p:cNvSpPr>
                <a:spLocks/>
              </p:cNvSpPr>
              <p:nvPr/>
            </p:nvSpPr>
            <p:spPr bwMode="auto">
              <a:xfrm>
                <a:off x="4600406" y="1839828"/>
                <a:ext cx="368482"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213">
                <a:extLst>
                  <a:ext uri="{FF2B5EF4-FFF2-40B4-BE49-F238E27FC236}">
                    <a16:creationId xmlns:a16="http://schemas.microsoft.com/office/drawing/2014/main" id="{EF13852D-5F8F-7F5C-7E19-02318CCB7481}"/>
                  </a:ext>
                </a:extLst>
              </p:cNvPr>
              <p:cNvSpPr>
                <a:spLocks/>
              </p:cNvSpPr>
              <p:nvPr/>
            </p:nvSpPr>
            <p:spPr bwMode="auto">
              <a:xfrm>
                <a:off x="4196829" y="1839828"/>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33" name="Freeform 214">
                <a:extLst>
                  <a:ext uri="{FF2B5EF4-FFF2-40B4-BE49-F238E27FC236}">
                    <a16:creationId xmlns:a16="http://schemas.microsoft.com/office/drawing/2014/main" id="{5A5C9BC8-F1A8-8A2B-4457-F661D0914A61}"/>
                  </a:ext>
                </a:extLst>
              </p:cNvPr>
              <p:cNvSpPr>
                <a:spLocks/>
              </p:cNvSpPr>
              <p:nvPr/>
            </p:nvSpPr>
            <p:spPr bwMode="auto">
              <a:xfrm>
                <a:off x="4600406" y="1839828"/>
                <a:ext cx="368482"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35" name="Freeform 34">
                <a:extLst>
                  <a:ext uri="{FF2B5EF4-FFF2-40B4-BE49-F238E27FC236}">
                    <a16:creationId xmlns:a16="http://schemas.microsoft.com/office/drawing/2014/main" id="{E565A25E-9479-05C7-575D-63CC18605D2A}"/>
                  </a:ext>
                </a:extLst>
              </p:cNvPr>
              <p:cNvSpPr>
                <a:spLocks/>
              </p:cNvSpPr>
              <p:nvPr/>
            </p:nvSpPr>
            <p:spPr bwMode="auto">
              <a:xfrm>
                <a:off x="4694988" y="1325968"/>
                <a:ext cx="474455"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0" name="Freeform 39">
                <a:extLst>
                  <a:ext uri="{FF2B5EF4-FFF2-40B4-BE49-F238E27FC236}">
                    <a16:creationId xmlns:a16="http://schemas.microsoft.com/office/drawing/2014/main" id="{77A916ED-FD61-8064-308A-66A44E6CE234}"/>
                  </a:ext>
                </a:extLst>
              </p:cNvPr>
              <p:cNvSpPr>
                <a:spLocks/>
              </p:cNvSpPr>
              <p:nvPr/>
            </p:nvSpPr>
            <p:spPr bwMode="auto">
              <a:xfrm>
                <a:off x="4710355" y="1450825"/>
                <a:ext cx="1071848" cy="1990027"/>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2" name="Freeform 41">
                <a:extLst>
                  <a:ext uri="{FF2B5EF4-FFF2-40B4-BE49-F238E27FC236}">
                    <a16:creationId xmlns:a16="http://schemas.microsoft.com/office/drawing/2014/main" id="{69993991-80E4-89F2-A31C-E6D55D33D830}"/>
                  </a:ext>
                </a:extLst>
              </p:cNvPr>
              <p:cNvSpPr>
                <a:spLocks/>
              </p:cNvSpPr>
              <p:nvPr/>
            </p:nvSpPr>
            <p:spPr bwMode="auto">
              <a:xfrm>
                <a:off x="3479074" y="1495005"/>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3" name="TextBox 82">
                <a:extLst>
                  <a:ext uri="{FF2B5EF4-FFF2-40B4-BE49-F238E27FC236}">
                    <a16:creationId xmlns:a16="http://schemas.microsoft.com/office/drawing/2014/main" id="{B11E703C-55FA-C21C-4FF5-2262D7749AC1}"/>
                  </a:ext>
                </a:extLst>
              </p:cNvPr>
              <p:cNvSpPr txBox="1">
                <a:spLocks noChangeArrowheads="1"/>
              </p:cNvSpPr>
              <p:nvPr/>
            </p:nvSpPr>
            <p:spPr bwMode="auto">
              <a:xfrm>
                <a:off x="3942911" y="1595858"/>
                <a:ext cx="53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a:solidFill>
                      <a:srgbClr val="FF0000"/>
                    </a:solidFill>
                    <a:latin typeface="Helvetica" pitchFamily="2" charset="0"/>
                  </a:rPr>
                  <a:t>0.07</a:t>
                </a:r>
              </a:p>
            </p:txBody>
          </p:sp>
          <p:sp>
            <p:nvSpPr>
              <p:cNvPr id="44" name="TextBox 83">
                <a:extLst>
                  <a:ext uri="{FF2B5EF4-FFF2-40B4-BE49-F238E27FC236}">
                    <a16:creationId xmlns:a16="http://schemas.microsoft.com/office/drawing/2014/main" id="{251BE902-0FBB-44D8-B4D8-9F622BD27AA7}"/>
                  </a:ext>
                </a:extLst>
              </p:cNvPr>
              <p:cNvSpPr txBox="1">
                <a:spLocks noChangeArrowheads="1"/>
              </p:cNvSpPr>
              <p:nvPr/>
            </p:nvSpPr>
            <p:spPr bwMode="auto">
              <a:xfrm>
                <a:off x="3559956" y="2730192"/>
                <a:ext cx="7841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b="1">
                    <a:solidFill>
                      <a:srgbClr val="FF0000"/>
                    </a:solidFill>
                    <a:latin typeface="Helvetica" pitchFamily="2" charset="0"/>
                  </a:rPr>
                  <a:t>1.30</a:t>
                </a:r>
              </a:p>
            </p:txBody>
          </p:sp>
          <p:sp>
            <p:nvSpPr>
              <p:cNvPr id="45" name="TextBox 100">
                <a:extLst>
                  <a:ext uri="{FF2B5EF4-FFF2-40B4-BE49-F238E27FC236}">
                    <a16:creationId xmlns:a16="http://schemas.microsoft.com/office/drawing/2014/main" id="{C64462D4-44F8-A912-059E-CB83B55EB5B1}"/>
                  </a:ext>
                </a:extLst>
              </p:cNvPr>
              <p:cNvSpPr txBox="1">
                <a:spLocks noChangeArrowheads="1"/>
              </p:cNvSpPr>
              <p:nvPr/>
            </p:nvSpPr>
            <p:spPr bwMode="auto">
              <a:xfrm>
                <a:off x="5014586" y="2759127"/>
                <a:ext cx="5277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b="1">
                    <a:solidFill>
                      <a:srgbClr val="FF0000"/>
                    </a:solidFill>
                    <a:latin typeface="Helvetica" pitchFamily="2" charset="0"/>
                  </a:rPr>
                  <a:t>24</a:t>
                </a:r>
              </a:p>
            </p:txBody>
          </p:sp>
          <p:sp>
            <p:nvSpPr>
              <p:cNvPr id="46" name="TextBox 101">
                <a:extLst>
                  <a:ext uri="{FF2B5EF4-FFF2-40B4-BE49-F238E27FC236}">
                    <a16:creationId xmlns:a16="http://schemas.microsoft.com/office/drawing/2014/main" id="{0245114F-25F1-54E5-AB39-F69111FFB9B6}"/>
                  </a:ext>
                </a:extLst>
              </p:cNvPr>
              <p:cNvSpPr txBox="1">
                <a:spLocks noChangeArrowheads="1"/>
              </p:cNvSpPr>
              <p:nvPr/>
            </p:nvSpPr>
            <p:spPr bwMode="auto">
              <a:xfrm>
                <a:off x="4870467" y="1595858"/>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a:solidFill>
                      <a:srgbClr val="FF0000"/>
                    </a:solidFill>
                    <a:latin typeface="Helvetica" pitchFamily="2" charset="0"/>
                  </a:rPr>
                  <a:t>0</a:t>
                </a:r>
              </a:p>
            </p:txBody>
          </p:sp>
        </p:grpSp>
      </p:grpSp>
      <p:sp>
        <p:nvSpPr>
          <p:cNvPr id="51" name="Freeform 207">
            <a:extLst>
              <a:ext uri="{FF2B5EF4-FFF2-40B4-BE49-F238E27FC236}">
                <a16:creationId xmlns:a16="http://schemas.microsoft.com/office/drawing/2014/main" id="{E6671970-92EF-6132-ADD1-072A3EA7C67A}"/>
              </a:ext>
            </a:extLst>
          </p:cNvPr>
          <p:cNvSpPr>
            <a:spLocks/>
          </p:cNvSpPr>
          <p:nvPr/>
        </p:nvSpPr>
        <p:spPr bwMode="auto">
          <a:xfrm>
            <a:off x="5173135" y="1747440"/>
            <a:ext cx="447444"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208">
            <a:extLst>
              <a:ext uri="{FF2B5EF4-FFF2-40B4-BE49-F238E27FC236}">
                <a16:creationId xmlns:a16="http://schemas.microsoft.com/office/drawing/2014/main" id="{9159D1C7-DE93-BCCB-B525-DE807E0DA356}"/>
              </a:ext>
            </a:extLst>
          </p:cNvPr>
          <p:cNvSpPr>
            <a:spLocks/>
          </p:cNvSpPr>
          <p:nvPr/>
        </p:nvSpPr>
        <p:spPr bwMode="auto">
          <a:xfrm>
            <a:off x="5728053" y="1724725"/>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209">
            <a:extLst>
              <a:ext uri="{FF2B5EF4-FFF2-40B4-BE49-F238E27FC236}">
                <a16:creationId xmlns:a16="http://schemas.microsoft.com/office/drawing/2014/main" id="{B0D92375-A8BC-B0FF-F468-73D6E5FAA1A0}"/>
              </a:ext>
            </a:extLst>
          </p:cNvPr>
          <p:cNvSpPr>
            <a:spLocks/>
          </p:cNvSpPr>
          <p:nvPr/>
        </p:nvSpPr>
        <p:spPr bwMode="auto">
          <a:xfrm>
            <a:off x="5173135" y="1747440"/>
            <a:ext cx="447444"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61" name="Freeform 211">
            <a:extLst>
              <a:ext uri="{FF2B5EF4-FFF2-40B4-BE49-F238E27FC236}">
                <a16:creationId xmlns:a16="http://schemas.microsoft.com/office/drawing/2014/main" id="{69FA4E5E-4098-8FA7-B1CE-A4A58EB47D03}"/>
              </a:ext>
            </a:extLst>
          </p:cNvPr>
          <p:cNvSpPr>
            <a:spLocks/>
          </p:cNvSpPr>
          <p:nvPr/>
        </p:nvSpPr>
        <p:spPr bwMode="auto">
          <a:xfrm>
            <a:off x="5291573" y="2253952"/>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212">
            <a:extLst>
              <a:ext uri="{FF2B5EF4-FFF2-40B4-BE49-F238E27FC236}">
                <a16:creationId xmlns:a16="http://schemas.microsoft.com/office/drawing/2014/main" id="{82FE5D7D-9843-B460-3F6D-D26D6F333727}"/>
              </a:ext>
            </a:extLst>
          </p:cNvPr>
          <p:cNvSpPr>
            <a:spLocks/>
          </p:cNvSpPr>
          <p:nvPr/>
        </p:nvSpPr>
        <p:spPr bwMode="auto">
          <a:xfrm>
            <a:off x="5695150" y="2253952"/>
            <a:ext cx="368483"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213">
            <a:extLst>
              <a:ext uri="{FF2B5EF4-FFF2-40B4-BE49-F238E27FC236}">
                <a16:creationId xmlns:a16="http://schemas.microsoft.com/office/drawing/2014/main" id="{811632D9-B1F0-66DF-74A7-06DBAB0775A1}"/>
              </a:ext>
            </a:extLst>
          </p:cNvPr>
          <p:cNvSpPr>
            <a:spLocks/>
          </p:cNvSpPr>
          <p:nvPr/>
        </p:nvSpPr>
        <p:spPr bwMode="auto">
          <a:xfrm>
            <a:off x="5291573" y="2253952"/>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64" name="Freeform 214">
            <a:extLst>
              <a:ext uri="{FF2B5EF4-FFF2-40B4-BE49-F238E27FC236}">
                <a16:creationId xmlns:a16="http://schemas.microsoft.com/office/drawing/2014/main" id="{2F5C676D-6943-5B19-B679-C71A679B10B4}"/>
              </a:ext>
            </a:extLst>
          </p:cNvPr>
          <p:cNvSpPr>
            <a:spLocks/>
          </p:cNvSpPr>
          <p:nvPr/>
        </p:nvSpPr>
        <p:spPr bwMode="auto">
          <a:xfrm>
            <a:off x="5695150" y="2253952"/>
            <a:ext cx="368483"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65" name="Freeform 64">
            <a:extLst>
              <a:ext uri="{FF2B5EF4-FFF2-40B4-BE49-F238E27FC236}">
                <a16:creationId xmlns:a16="http://schemas.microsoft.com/office/drawing/2014/main" id="{2DE5BA4A-B048-3897-5AF3-2353893DA1E2}"/>
              </a:ext>
            </a:extLst>
          </p:cNvPr>
          <p:cNvSpPr>
            <a:spLocks/>
          </p:cNvSpPr>
          <p:nvPr/>
        </p:nvSpPr>
        <p:spPr bwMode="auto">
          <a:xfrm>
            <a:off x="5789423" y="1740092"/>
            <a:ext cx="474456"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6" name="Freeform 65">
            <a:extLst>
              <a:ext uri="{FF2B5EF4-FFF2-40B4-BE49-F238E27FC236}">
                <a16:creationId xmlns:a16="http://schemas.microsoft.com/office/drawing/2014/main" id="{7E493C90-CFC7-BD51-F0E7-B5256AB399E0}"/>
              </a:ext>
            </a:extLst>
          </p:cNvPr>
          <p:cNvSpPr>
            <a:spLocks/>
          </p:cNvSpPr>
          <p:nvPr/>
        </p:nvSpPr>
        <p:spPr bwMode="auto">
          <a:xfrm>
            <a:off x="5776052" y="1864949"/>
            <a:ext cx="1073769" cy="1990027"/>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7" name="Freeform 66">
            <a:extLst>
              <a:ext uri="{FF2B5EF4-FFF2-40B4-BE49-F238E27FC236}">
                <a16:creationId xmlns:a16="http://schemas.microsoft.com/office/drawing/2014/main" id="{C60A9D93-BEBE-36D3-2BA2-81BAFFA21E63}"/>
              </a:ext>
            </a:extLst>
          </p:cNvPr>
          <p:cNvSpPr>
            <a:spLocks/>
          </p:cNvSpPr>
          <p:nvPr/>
        </p:nvSpPr>
        <p:spPr bwMode="auto">
          <a:xfrm>
            <a:off x="4573508" y="1909129"/>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6" name="Freeform 208">
            <a:extLst>
              <a:ext uri="{FF2B5EF4-FFF2-40B4-BE49-F238E27FC236}">
                <a16:creationId xmlns:a16="http://schemas.microsoft.com/office/drawing/2014/main" id="{8E53A1F5-667B-D1FB-B3FC-C55659E9B46D}"/>
              </a:ext>
            </a:extLst>
          </p:cNvPr>
          <p:cNvSpPr>
            <a:spLocks/>
          </p:cNvSpPr>
          <p:nvPr/>
        </p:nvSpPr>
        <p:spPr bwMode="auto">
          <a:xfrm>
            <a:off x="9721858" y="2035195"/>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214">
            <a:extLst>
              <a:ext uri="{FF2B5EF4-FFF2-40B4-BE49-F238E27FC236}">
                <a16:creationId xmlns:a16="http://schemas.microsoft.com/office/drawing/2014/main" id="{3499E708-AC1E-868F-B6DB-3617B5D52ACD}"/>
              </a:ext>
            </a:extLst>
          </p:cNvPr>
          <p:cNvSpPr>
            <a:spLocks/>
          </p:cNvSpPr>
          <p:nvPr/>
        </p:nvSpPr>
        <p:spPr bwMode="auto">
          <a:xfrm>
            <a:off x="9688956" y="2564422"/>
            <a:ext cx="368482"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82" name="Freeform 81">
            <a:extLst>
              <a:ext uri="{FF2B5EF4-FFF2-40B4-BE49-F238E27FC236}">
                <a16:creationId xmlns:a16="http://schemas.microsoft.com/office/drawing/2014/main" id="{21F84B43-9393-E65D-3074-E30CB0AD2D50}"/>
              </a:ext>
            </a:extLst>
          </p:cNvPr>
          <p:cNvSpPr>
            <a:spLocks/>
          </p:cNvSpPr>
          <p:nvPr/>
        </p:nvSpPr>
        <p:spPr bwMode="auto">
          <a:xfrm>
            <a:off x="9783987" y="2050562"/>
            <a:ext cx="474457"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8 w 783839"/>
              <a:gd name="T25" fmla="*/ 471623 h 1102439"/>
              <a:gd name="T26" fmla="*/ 178665 w 783839"/>
              <a:gd name="T27" fmla="*/ 481765 h 1102439"/>
              <a:gd name="T28" fmla="*/ 188592 w 783839"/>
              <a:gd name="T29" fmla="*/ 491907 h 1102439"/>
              <a:gd name="T30" fmla="*/ 218369 w 783839"/>
              <a:gd name="T31" fmla="*/ 502049 h 1102439"/>
              <a:gd name="T32" fmla="*/ 233258 w 783839"/>
              <a:gd name="T33" fmla="*/ 507121 h 1102439"/>
              <a:gd name="T34" fmla="*/ 263036 w 783839"/>
              <a:gd name="T35" fmla="*/ 522335 h 1102439"/>
              <a:gd name="T36" fmla="*/ 307702 w 783839"/>
              <a:gd name="T37" fmla="*/ 542619 h 1102439"/>
              <a:gd name="T38" fmla="*/ 337480 w 783839"/>
              <a:gd name="T39" fmla="*/ 552761 h 1102439"/>
              <a:gd name="T40" fmla="*/ 392072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5" name="Freeform 207">
            <a:extLst>
              <a:ext uri="{FF2B5EF4-FFF2-40B4-BE49-F238E27FC236}">
                <a16:creationId xmlns:a16="http://schemas.microsoft.com/office/drawing/2014/main" id="{8B34783F-5261-6891-DD4B-563EB6F7B841}"/>
              </a:ext>
            </a:extLst>
          </p:cNvPr>
          <p:cNvSpPr>
            <a:spLocks/>
          </p:cNvSpPr>
          <p:nvPr/>
        </p:nvSpPr>
        <p:spPr bwMode="auto">
          <a:xfrm>
            <a:off x="9166940" y="2057910"/>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209">
            <a:extLst>
              <a:ext uri="{FF2B5EF4-FFF2-40B4-BE49-F238E27FC236}">
                <a16:creationId xmlns:a16="http://schemas.microsoft.com/office/drawing/2014/main" id="{C756498A-70D8-F1F7-1EA9-04748226EE82}"/>
              </a:ext>
            </a:extLst>
          </p:cNvPr>
          <p:cNvSpPr>
            <a:spLocks/>
          </p:cNvSpPr>
          <p:nvPr/>
        </p:nvSpPr>
        <p:spPr bwMode="auto">
          <a:xfrm>
            <a:off x="9166940" y="2057910"/>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78" name="Freeform 211">
            <a:extLst>
              <a:ext uri="{FF2B5EF4-FFF2-40B4-BE49-F238E27FC236}">
                <a16:creationId xmlns:a16="http://schemas.microsoft.com/office/drawing/2014/main" id="{72CC707C-E9F0-D955-9842-7A4F5C499609}"/>
              </a:ext>
            </a:extLst>
          </p:cNvPr>
          <p:cNvSpPr>
            <a:spLocks/>
          </p:cNvSpPr>
          <p:nvPr/>
        </p:nvSpPr>
        <p:spPr bwMode="auto">
          <a:xfrm>
            <a:off x="9285379" y="2564422"/>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212">
            <a:extLst>
              <a:ext uri="{FF2B5EF4-FFF2-40B4-BE49-F238E27FC236}">
                <a16:creationId xmlns:a16="http://schemas.microsoft.com/office/drawing/2014/main" id="{8FEDAFAC-2FB8-EF6F-36FC-6DF637F9BBFE}"/>
              </a:ext>
            </a:extLst>
          </p:cNvPr>
          <p:cNvSpPr>
            <a:spLocks/>
          </p:cNvSpPr>
          <p:nvPr/>
        </p:nvSpPr>
        <p:spPr bwMode="auto">
          <a:xfrm>
            <a:off x="9688956" y="2564422"/>
            <a:ext cx="368482"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213">
            <a:extLst>
              <a:ext uri="{FF2B5EF4-FFF2-40B4-BE49-F238E27FC236}">
                <a16:creationId xmlns:a16="http://schemas.microsoft.com/office/drawing/2014/main" id="{E4D140E3-E0F0-497A-07FB-EA4A9AB5144E}"/>
              </a:ext>
            </a:extLst>
          </p:cNvPr>
          <p:cNvSpPr>
            <a:spLocks/>
          </p:cNvSpPr>
          <p:nvPr/>
        </p:nvSpPr>
        <p:spPr bwMode="auto">
          <a:xfrm>
            <a:off x="9285379" y="2564422"/>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83" name="Freeform 82">
            <a:extLst>
              <a:ext uri="{FF2B5EF4-FFF2-40B4-BE49-F238E27FC236}">
                <a16:creationId xmlns:a16="http://schemas.microsoft.com/office/drawing/2014/main" id="{D090327A-BFF2-2DCB-0C33-D432C8D2AFD1}"/>
              </a:ext>
            </a:extLst>
          </p:cNvPr>
          <p:cNvSpPr>
            <a:spLocks/>
          </p:cNvSpPr>
          <p:nvPr/>
        </p:nvSpPr>
        <p:spPr bwMode="auto">
          <a:xfrm>
            <a:off x="9799354" y="2175419"/>
            <a:ext cx="1071848" cy="1990027"/>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4" name="Freeform 83">
            <a:extLst>
              <a:ext uri="{FF2B5EF4-FFF2-40B4-BE49-F238E27FC236}">
                <a16:creationId xmlns:a16="http://schemas.microsoft.com/office/drawing/2014/main" id="{B36ABE05-8EB1-F303-7C2C-6D4EA4B10C8F}"/>
              </a:ext>
            </a:extLst>
          </p:cNvPr>
          <p:cNvSpPr>
            <a:spLocks/>
          </p:cNvSpPr>
          <p:nvPr/>
        </p:nvSpPr>
        <p:spPr bwMode="auto">
          <a:xfrm>
            <a:off x="8568074" y="2219599"/>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nvGrpSpPr>
          <p:cNvPr id="9" name="Group 8">
            <a:extLst>
              <a:ext uri="{FF2B5EF4-FFF2-40B4-BE49-F238E27FC236}">
                <a16:creationId xmlns:a16="http://schemas.microsoft.com/office/drawing/2014/main" id="{62BBE8C6-F85F-2238-9522-C4383374EE61}"/>
              </a:ext>
            </a:extLst>
          </p:cNvPr>
          <p:cNvGrpSpPr/>
          <p:nvPr/>
        </p:nvGrpSpPr>
        <p:grpSpPr>
          <a:xfrm>
            <a:off x="456435" y="4096521"/>
            <a:ext cx="2898046" cy="1870803"/>
            <a:chOff x="456435" y="4096521"/>
            <a:chExt cx="2898046" cy="1870803"/>
          </a:xfrm>
        </p:grpSpPr>
        <p:grpSp>
          <p:nvGrpSpPr>
            <p:cNvPr id="103" name="Group 102">
              <a:extLst>
                <a:ext uri="{FF2B5EF4-FFF2-40B4-BE49-F238E27FC236}">
                  <a16:creationId xmlns:a16="http://schemas.microsoft.com/office/drawing/2014/main" id="{BA8D4147-EA7E-4D75-99E8-BFD21C7CC071}"/>
                </a:ext>
              </a:extLst>
            </p:cNvPr>
            <p:cNvGrpSpPr/>
            <p:nvPr/>
          </p:nvGrpSpPr>
          <p:grpSpPr>
            <a:xfrm>
              <a:off x="456435" y="4096521"/>
              <a:ext cx="2898046" cy="1870803"/>
              <a:chOff x="456435" y="4096521"/>
              <a:chExt cx="2898046" cy="1870803"/>
            </a:xfrm>
          </p:grpSpPr>
          <p:sp>
            <p:nvSpPr>
              <p:cNvPr id="36" name="TextBox 35">
                <a:extLst>
                  <a:ext uri="{FF2B5EF4-FFF2-40B4-BE49-F238E27FC236}">
                    <a16:creationId xmlns:a16="http://schemas.microsoft.com/office/drawing/2014/main" id="{5265F524-27A6-9047-20C3-A15D0B66CDDB}"/>
                  </a:ext>
                </a:extLst>
              </p:cNvPr>
              <p:cNvSpPr txBox="1"/>
              <p:nvPr/>
            </p:nvSpPr>
            <p:spPr>
              <a:xfrm>
                <a:off x="456435" y="5043994"/>
                <a:ext cx="2898046" cy="923330"/>
              </a:xfrm>
              <a:prstGeom prst="rect">
                <a:avLst/>
              </a:prstGeom>
              <a:noFill/>
            </p:spPr>
            <p:txBody>
              <a:bodyPr wrap="square" rtlCol="0">
                <a:spAutoFit/>
              </a:bodyPr>
              <a:lstStyle/>
              <a:p>
                <a:pPr algn="ctr"/>
                <a:r>
                  <a:rPr lang="en-US" b="1">
                    <a:solidFill>
                      <a:srgbClr val="FF0000"/>
                    </a:solidFill>
                    <a:latin typeface="Helvetica" pitchFamily="2" charset="0"/>
                  </a:rPr>
                  <a:t>Decreased influx of immune cells, soluble mediators, &amp; antibiotics</a:t>
                </a:r>
              </a:p>
            </p:txBody>
          </p:sp>
          <p:cxnSp>
            <p:nvCxnSpPr>
              <p:cNvPr id="41" name="Straight Arrow Connector 40">
                <a:extLst>
                  <a:ext uri="{FF2B5EF4-FFF2-40B4-BE49-F238E27FC236}">
                    <a16:creationId xmlns:a16="http://schemas.microsoft.com/office/drawing/2014/main" id="{8056DF73-1290-316C-4460-FA879F22EDF7}"/>
                  </a:ext>
                </a:extLst>
              </p:cNvPr>
              <p:cNvCxnSpPr>
                <a:cxnSpLocks/>
              </p:cNvCxnSpPr>
              <p:nvPr/>
            </p:nvCxnSpPr>
            <p:spPr>
              <a:xfrm>
                <a:off x="997017" y="4096521"/>
                <a:ext cx="367330" cy="945610"/>
              </a:xfrm>
              <a:prstGeom prst="straightConnector1">
                <a:avLst/>
              </a:prstGeom>
              <a:ln w="28575">
                <a:solidFill>
                  <a:srgbClr val="FF000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cxnSp>
          <p:nvCxnSpPr>
            <p:cNvPr id="5" name="Straight Arrow Connector 4">
              <a:extLst>
                <a:ext uri="{FF2B5EF4-FFF2-40B4-BE49-F238E27FC236}">
                  <a16:creationId xmlns:a16="http://schemas.microsoft.com/office/drawing/2014/main" id="{A3045628-E8BD-9829-81E8-8163DB724DEB}"/>
                </a:ext>
              </a:extLst>
            </p:cNvPr>
            <p:cNvCxnSpPr>
              <a:cxnSpLocks/>
            </p:cNvCxnSpPr>
            <p:nvPr/>
          </p:nvCxnSpPr>
          <p:spPr>
            <a:xfrm flipH="1">
              <a:off x="2300543" y="4103313"/>
              <a:ext cx="437228" cy="926290"/>
            </a:xfrm>
            <a:prstGeom prst="straightConnector1">
              <a:avLst/>
            </a:prstGeom>
            <a:ln w="28575">
              <a:solidFill>
                <a:srgbClr val="FF000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12" name="Down Arrow 11">
            <a:extLst>
              <a:ext uri="{FF2B5EF4-FFF2-40B4-BE49-F238E27FC236}">
                <a16:creationId xmlns:a16="http://schemas.microsoft.com/office/drawing/2014/main" id="{FAB05202-BE3C-1252-731F-8D22D3163DF1}"/>
              </a:ext>
            </a:extLst>
          </p:cNvPr>
          <p:cNvSpPr/>
          <p:nvPr/>
        </p:nvSpPr>
        <p:spPr>
          <a:xfrm>
            <a:off x="227935" y="3526544"/>
            <a:ext cx="204160" cy="507206"/>
          </a:xfrm>
          <a:prstGeom prst="down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B2C651D-F592-E082-88E2-7FEFEAA7C5DE}"/>
              </a:ext>
            </a:extLst>
          </p:cNvPr>
          <p:cNvSpPr/>
          <p:nvPr/>
        </p:nvSpPr>
        <p:spPr>
          <a:xfrm>
            <a:off x="3239610" y="3535366"/>
            <a:ext cx="204160" cy="507206"/>
          </a:xfrm>
          <a:prstGeom prst="downArrow">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683F11C-48EC-155C-22D6-FFCCC309F96A}"/>
              </a:ext>
            </a:extLst>
          </p:cNvPr>
          <p:cNvGrpSpPr/>
          <p:nvPr/>
        </p:nvGrpSpPr>
        <p:grpSpPr>
          <a:xfrm>
            <a:off x="3912399" y="1018561"/>
            <a:ext cx="3770754" cy="5225762"/>
            <a:chOff x="3912399" y="1018561"/>
            <a:chExt cx="3770754" cy="5225762"/>
          </a:xfrm>
        </p:grpSpPr>
        <p:grpSp>
          <p:nvGrpSpPr>
            <p:cNvPr id="102" name="Group 101">
              <a:extLst>
                <a:ext uri="{FF2B5EF4-FFF2-40B4-BE49-F238E27FC236}">
                  <a16:creationId xmlns:a16="http://schemas.microsoft.com/office/drawing/2014/main" id="{6D5392F8-17FC-4354-3C55-733F662FD838}"/>
                </a:ext>
              </a:extLst>
            </p:cNvPr>
            <p:cNvGrpSpPr/>
            <p:nvPr/>
          </p:nvGrpSpPr>
          <p:grpSpPr>
            <a:xfrm>
              <a:off x="3912399" y="4471981"/>
              <a:ext cx="1358726" cy="1772342"/>
              <a:chOff x="3912399" y="4471981"/>
              <a:chExt cx="1358726" cy="1772342"/>
            </a:xfrm>
          </p:grpSpPr>
          <p:sp>
            <p:nvSpPr>
              <p:cNvPr id="37" name="TextBox 36">
                <a:extLst>
                  <a:ext uri="{FF2B5EF4-FFF2-40B4-BE49-F238E27FC236}">
                    <a16:creationId xmlns:a16="http://schemas.microsoft.com/office/drawing/2014/main" id="{C3BD1D98-816E-FF22-2AA5-4C578A89D71D}"/>
                  </a:ext>
                </a:extLst>
              </p:cNvPr>
              <p:cNvSpPr txBox="1"/>
              <p:nvPr/>
            </p:nvSpPr>
            <p:spPr>
              <a:xfrm>
                <a:off x="3912399" y="5043994"/>
                <a:ext cx="1358726" cy="1200329"/>
              </a:xfrm>
              <a:prstGeom prst="rect">
                <a:avLst/>
              </a:prstGeom>
              <a:noFill/>
            </p:spPr>
            <p:txBody>
              <a:bodyPr wrap="square" rtlCol="0">
                <a:spAutoFit/>
              </a:bodyPr>
              <a:lstStyle/>
              <a:p>
                <a:pPr algn="ctr"/>
                <a:r>
                  <a:rPr lang="en-US" b="1">
                    <a:solidFill>
                      <a:srgbClr val="FF9300"/>
                    </a:solidFill>
                    <a:latin typeface="Helvetica" pitchFamily="2" charset="0"/>
                  </a:rPr>
                  <a:t>Decreased clearance</a:t>
                </a:r>
              </a:p>
              <a:p>
                <a:pPr algn="ctr"/>
                <a:r>
                  <a:rPr lang="en-US" b="1">
                    <a:solidFill>
                      <a:srgbClr val="FF9300"/>
                    </a:solidFill>
                    <a:latin typeface="Helvetica" pitchFamily="2" charset="0"/>
                  </a:rPr>
                  <a:t>of NTM &amp; antigens</a:t>
                </a:r>
                <a:endParaRPr lang="en-US" b="1">
                  <a:solidFill>
                    <a:srgbClr val="0432FF"/>
                  </a:solidFill>
                  <a:latin typeface="Helvetica" pitchFamily="2" charset="0"/>
                </a:endParaRPr>
              </a:p>
            </p:txBody>
          </p:sp>
          <p:cxnSp>
            <p:nvCxnSpPr>
              <p:cNvPr id="53" name="Straight Arrow Connector 52">
                <a:extLst>
                  <a:ext uri="{FF2B5EF4-FFF2-40B4-BE49-F238E27FC236}">
                    <a16:creationId xmlns:a16="http://schemas.microsoft.com/office/drawing/2014/main" id="{AA3CAB71-EF96-F5A9-8902-1CF65C8DB0A7}"/>
                  </a:ext>
                </a:extLst>
              </p:cNvPr>
              <p:cNvCxnSpPr>
                <a:cxnSpLocks/>
              </p:cNvCxnSpPr>
              <p:nvPr/>
            </p:nvCxnSpPr>
            <p:spPr>
              <a:xfrm flipH="1">
                <a:off x="4572000" y="4471981"/>
                <a:ext cx="360108" cy="604971"/>
              </a:xfrm>
              <a:prstGeom prst="straightConnector1">
                <a:avLst/>
              </a:prstGeom>
              <a:ln w="28575">
                <a:solidFill>
                  <a:schemeClr val="accent2">
                    <a:lumMod val="75000"/>
                  </a:schemeClr>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DDE5BD5F-9549-4086-297A-F86E9D155150}"/>
                </a:ext>
              </a:extLst>
            </p:cNvPr>
            <p:cNvSpPr txBox="1"/>
            <p:nvPr/>
          </p:nvSpPr>
          <p:spPr>
            <a:xfrm>
              <a:off x="4061649" y="1018561"/>
              <a:ext cx="3621504" cy="369332"/>
            </a:xfrm>
            <a:prstGeom prst="rect">
              <a:avLst/>
            </a:prstGeom>
            <a:noFill/>
          </p:spPr>
          <p:txBody>
            <a:bodyPr wrap="none" rtlCol="0">
              <a:spAutoFit/>
            </a:bodyPr>
            <a:lstStyle/>
            <a:p>
              <a:r>
                <a:rPr lang="en-US" b="1">
                  <a:solidFill>
                    <a:srgbClr val="FF9300"/>
                  </a:solidFill>
                  <a:latin typeface="Helvetica" pitchFamily="2" charset="0"/>
                </a:rPr>
                <a:t>Decreased lymphatic formation</a:t>
              </a:r>
            </a:p>
          </p:txBody>
        </p:sp>
        <p:sp>
          <p:nvSpPr>
            <p:cNvPr id="48" name="TextBox 98">
              <a:extLst>
                <a:ext uri="{FF2B5EF4-FFF2-40B4-BE49-F238E27FC236}">
                  <a16:creationId xmlns:a16="http://schemas.microsoft.com/office/drawing/2014/main" id="{EFD5279F-194E-2594-5C73-068E82162A1E}"/>
                </a:ext>
              </a:extLst>
            </p:cNvPr>
            <p:cNvSpPr txBox="1">
              <a:spLocks noChangeArrowheads="1"/>
            </p:cNvSpPr>
            <p:nvPr/>
          </p:nvSpPr>
          <p:spPr bwMode="auto">
            <a:xfrm>
              <a:off x="4481990" y="3864262"/>
              <a:ext cx="932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FF9300"/>
                  </a:solidFill>
                  <a:latin typeface="Helvetica" pitchFamily="2" charset="0"/>
                </a:rPr>
                <a:t>Lymph</a:t>
              </a:r>
            </a:p>
            <a:p>
              <a:pPr algn="ctr"/>
              <a:r>
                <a:rPr lang="en-US" altLang="en-US" sz="1800" b="1">
                  <a:solidFill>
                    <a:srgbClr val="FF9300"/>
                  </a:solidFill>
                  <a:latin typeface="Helvetica" pitchFamily="2" charset="0"/>
                </a:rPr>
                <a:t>flow</a:t>
              </a:r>
            </a:p>
          </p:txBody>
        </p:sp>
        <p:sp>
          <p:nvSpPr>
            <p:cNvPr id="68" name="TextBox 102">
              <a:extLst>
                <a:ext uri="{FF2B5EF4-FFF2-40B4-BE49-F238E27FC236}">
                  <a16:creationId xmlns:a16="http://schemas.microsoft.com/office/drawing/2014/main" id="{527EDA9A-BA24-5B10-62C6-224EA28E52A4}"/>
                </a:ext>
              </a:extLst>
            </p:cNvPr>
            <p:cNvSpPr txBox="1">
              <a:spLocks noChangeArrowheads="1"/>
            </p:cNvSpPr>
            <p:nvPr/>
          </p:nvSpPr>
          <p:spPr bwMode="auto">
            <a:xfrm>
              <a:off x="5141750" y="2009982"/>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a:solidFill>
                    <a:srgbClr val="FF9300"/>
                  </a:solidFill>
                  <a:latin typeface="Helvetica" pitchFamily="2" charset="0"/>
                </a:rPr>
                <a:t>0</a:t>
              </a:r>
            </a:p>
          </p:txBody>
        </p:sp>
        <p:sp>
          <p:nvSpPr>
            <p:cNvPr id="69" name="TextBox 103">
              <a:extLst>
                <a:ext uri="{FF2B5EF4-FFF2-40B4-BE49-F238E27FC236}">
                  <a16:creationId xmlns:a16="http://schemas.microsoft.com/office/drawing/2014/main" id="{17139FEC-D21A-F8EE-DDD0-63BEBC847840}"/>
                </a:ext>
              </a:extLst>
            </p:cNvPr>
            <p:cNvSpPr txBox="1">
              <a:spLocks noChangeArrowheads="1"/>
            </p:cNvSpPr>
            <p:nvPr/>
          </p:nvSpPr>
          <p:spPr bwMode="auto">
            <a:xfrm>
              <a:off x="4633626" y="3131105"/>
              <a:ext cx="7232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b="1">
                  <a:solidFill>
                    <a:srgbClr val="FF9300"/>
                  </a:solidFill>
                  <a:latin typeface="Helvetica" pitchFamily="2" charset="0"/>
                </a:rPr>
                <a:t>+++</a:t>
              </a:r>
            </a:p>
          </p:txBody>
        </p:sp>
        <p:sp>
          <p:nvSpPr>
            <p:cNvPr id="14" name="Down Arrow 13">
              <a:extLst>
                <a:ext uri="{FF2B5EF4-FFF2-40B4-BE49-F238E27FC236}">
                  <a16:creationId xmlns:a16="http://schemas.microsoft.com/office/drawing/2014/main" id="{8C80B30E-47B2-045C-2DFE-042346F8654A}"/>
                </a:ext>
              </a:extLst>
            </p:cNvPr>
            <p:cNvSpPr/>
            <p:nvPr/>
          </p:nvSpPr>
          <p:spPr>
            <a:xfrm>
              <a:off x="4266617" y="3940999"/>
              <a:ext cx="204160" cy="507206"/>
            </a:xfrm>
            <a:prstGeom prst="downArrow">
              <a:avLst/>
            </a:prstGeom>
            <a:solidFill>
              <a:srgbClr val="FFC000"/>
            </a:solid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4744C036-DD79-BEE2-0795-3FA956C310FF}"/>
              </a:ext>
            </a:extLst>
          </p:cNvPr>
          <p:cNvGrpSpPr/>
          <p:nvPr/>
        </p:nvGrpSpPr>
        <p:grpSpPr>
          <a:xfrm>
            <a:off x="4836731" y="1309862"/>
            <a:ext cx="2889714" cy="5211460"/>
            <a:chOff x="4836731" y="1309862"/>
            <a:chExt cx="2889714" cy="5211460"/>
          </a:xfrm>
        </p:grpSpPr>
        <p:grpSp>
          <p:nvGrpSpPr>
            <p:cNvPr id="104" name="Group 103">
              <a:extLst>
                <a:ext uri="{FF2B5EF4-FFF2-40B4-BE49-F238E27FC236}">
                  <a16:creationId xmlns:a16="http://schemas.microsoft.com/office/drawing/2014/main" id="{27206BDA-5D03-1650-AC6A-B8C1B5332669}"/>
                </a:ext>
              </a:extLst>
            </p:cNvPr>
            <p:cNvGrpSpPr/>
            <p:nvPr/>
          </p:nvGrpSpPr>
          <p:grpSpPr>
            <a:xfrm>
              <a:off x="4836731" y="1309862"/>
              <a:ext cx="1953341" cy="2923732"/>
              <a:chOff x="4836731" y="1309862"/>
              <a:chExt cx="1953341" cy="2923732"/>
            </a:xfrm>
          </p:grpSpPr>
          <p:sp>
            <p:nvSpPr>
              <p:cNvPr id="49" name="TextBox 116">
                <a:extLst>
                  <a:ext uri="{FF2B5EF4-FFF2-40B4-BE49-F238E27FC236}">
                    <a16:creationId xmlns:a16="http://schemas.microsoft.com/office/drawing/2014/main" id="{9D9DA797-40FA-12EB-4DAC-37EB571EA47C}"/>
                  </a:ext>
                </a:extLst>
              </p:cNvPr>
              <p:cNvSpPr txBox="1">
                <a:spLocks noChangeArrowheads="1"/>
              </p:cNvSpPr>
              <p:nvPr/>
            </p:nvSpPr>
            <p:spPr bwMode="auto">
              <a:xfrm>
                <a:off x="6291605" y="3864262"/>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0432FF"/>
                    </a:solidFill>
                    <a:latin typeface="Helvetica" pitchFamily="2" charset="0"/>
                  </a:rPr>
                  <a:t>pH</a:t>
                </a:r>
              </a:p>
            </p:txBody>
          </p:sp>
          <p:sp>
            <p:nvSpPr>
              <p:cNvPr id="70" name="TextBox 118">
                <a:extLst>
                  <a:ext uri="{FF2B5EF4-FFF2-40B4-BE49-F238E27FC236}">
                    <a16:creationId xmlns:a16="http://schemas.microsoft.com/office/drawing/2014/main" id="{7BD8C059-ED75-20E2-4E56-3D02654BEDDE}"/>
                  </a:ext>
                </a:extLst>
              </p:cNvPr>
              <p:cNvSpPr txBox="1">
                <a:spLocks noChangeArrowheads="1"/>
              </p:cNvSpPr>
              <p:nvPr/>
            </p:nvSpPr>
            <p:spPr bwMode="auto">
              <a:xfrm>
                <a:off x="6005883" y="3178819"/>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b="1">
                    <a:solidFill>
                      <a:srgbClr val="0432FF"/>
                    </a:solidFill>
                    <a:latin typeface="Helvetica" pitchFamily="2" charset="0"/>
                  </a:rPr>
                  <a:t>7.39</a:t>
                </a:r>
              </a:p>
            </p:txBody>
          </p:sp>
          <p:sp>
            <p:nvSpPr>
              <p:cNvPr id="71" name="TextBox 119">
                <a:extLst>
                  <a:ext uri="{FF2B5EF4-FFF2-40B4-BE49-F238E27FC236}">
                    <a16:creationId xmlns:a16="http://schemas.microsoft.com/office/drawing/2014/main" id="{A43D8AFE-C754-8E29-3744-70EDE4C029DF}"/>
                  </a:ext>
                </a:extLst>
              </p:cNvPr>
              <p:cNvSpPr txBox="1">
                <a:spLocks noChangeArrowheads="1"/>
              </p:cNvSpPr>
              <p:nvPr/>
            </p:nvSpPr>
            <p:spPr bwMode="auto">
              <a:xfrm>
                <a:off x="5839236" y="2009982"/>
                <a:ext cx="5325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b="1">
                    <a:solidFill>
                      <a:srgbClr val="0432FF"/>
                    </a:solidFill>
                    <a:latin typeface="Helvetica" pitchFamily="2" charset="0"/>
                  </a:rPr>
                  <a:t>7.51</a:t>
                </a:r>
              </a:p>
            </p:txBody>
          </p:sp>
          <p:sp>
            <p:nvSpPr>
              <p:cNvPr id="91" name="TextBox 90">
                <a:extLst>
                  <a:ext uri="{FF2B5EF4-FFF2-40B4-BE49-F238E27FC236}">
                    <a16:creationId xmlns:a16="http://schemas.microsoft.com/office/drawing/2014/main" id="{F01CA52D-A2DE-B161-A894-04C7B8FFDBF1}"/>
                  </a:ext>
                </a:extLst>
              </p:cNvPr>
              <p:cNvSpPr txBox="1"/>
              <p:nvPr/>
            </p:nvSpPr>
            <p:spPr>
              <a:xfrm>
                <a:off x="4836731" y="1309862"/>
                <a:ext cx="1633781" cy="369332"/>
              </a:xfrm>
              <a:prstGeom prst="rect">
                <a:avLst/>
              </a:prstGeom>
              <a:noFill/>
            </p:spPr>
            <p:txBody>
              <a:bodyPr wrap="none" rtlCol="0">
                <a:spAutoFit/>
              </a:bodyPr>
              <a:lstStyle/>
              <a:p>
                <a:r>
                  <a:rPr lang="en-US" b="1">
                    <a:solidFill>
                      <a:srgbClr val="0432FF"/>
                    </a:solidFill>
                    <a:latin typeface="Helvetica" pitchFamily="2" charset="0"/>
                  </a:rPr>
                  <a:t>Increased pH</a:t>
                </a:r>
              </a:p>
            </p:txBody>
          </p:sp>
        </p:grpSp>
        <p:grpSp>
          <p:nvGrpSpPr>
            <p:cNvPr id="105" name="Group 104">
              <a:extLst>
                <a:ext uri="{FF2B5EF4-FFF2-40B4-BE49-F238E27FC236}">
                  <a16:creationId xmlns:a16="http://schemas.microsoft.com/office/drawing/2014/main" id="{8CC971CD-F902-A2A3-CD17-4D86DCCB90F7}"/>
                </a:ext>
              </a:extLst>
            </p:cNvPr>
            <p:cNvGrpSpPr/>
            <p:nvPr/>
          </p:nvGrpSpPr>
          <p:grpSpPr>
            <a:xfrm>
              <a:off x="5794289" y="4268082"/>
              <a:ext cx="1932156" cy="2253240"/>
              <a:chOff x="5794289" y="4268082"/>
              <a:chExt cx="1932156" cy="2253240"/>
            </a:xfrm>
          </p:grpSpPr>
          <p:sp>
            <p:nvSpPr>
              <p:cNvPr id="92" name="TextBox 91">
                <a:extLst>
                  <a:ext uri="{FF2B5EF4-FFF2-40B4-BE49-F238E27FC236}">
                    <a16:creationId xmlns:a16="http://schemas.microsoft.com/office/drawing/2014/main" id="{1072760C-72D8-F3C7-583C-4B4714216A35}"/>
                  </a:ext>
                </a:extLst>
              </p:cNvPr>
              <p:cNvSpPr txBox="1"/>
              <p:nvPr/>
            </p:nvSpPr>
            <p:spPr>
              <a:xfrm>
                <a:off x="5794289" y="5043994"/>
                <a:ext cx="1932156" cy="1477328"/>
              </a:xfrm>
              <a:prstGeom prst="rect">
                <a:avLst/>
              </a:prstGeom>
              <a:noFill/>
            </p:spPr>
            <p:txBody>
              <a:bodyPr wrap="square" rtlCol="0">
                <a:spAutoFit/>
              </a:bodyPr>
              <a:lstStyle/>
              <a:p>
                <a:pPr algn="ctr"/>
                <a:r>
                  <a:rPr lang="en-US" b="1">
                    <a:solidFill>
                      <a:srgbClr val="0432FF"/>
                    </a:solidFill>
                    <a:latin typeface="Helvetica" pitchFamily="2" charset="0"/>
                  </a:rPr>
                  <a:t>Increased </a:t>
                </a:r>
                <a:r>
                  <a:rPr lang="en-US" b="1">
                    <a:solidFill>
                      <a:srgbClr val="0432FF"/>
                    </a:solidFill>
                    <a:latin typeface="Helvetica" pitchFamily="2" charset="0"/>
                    <a:sym typeface="Wingdings" pitchFamily="2" charset="2"/>
                  </a:rPr>
                  <a:t>Warburg   decreased of both autophagy &amp; killing of NTM</a:t>
                </a:r>
                <a:endParaRPr lang="en-US"/>
              </a:p>
            </p:txBody>
          </p:sp>
          <p:cxnSp>
            <p:nvCxnSpPr>
              <p:cNvPr id="96" name="Straight Arrow Connector 95">
                <a:extLst>
                  <a:ext uri="{FF2B5EF4-FFF2-40B4-BE49-F238E27FC236}">
                    <a16:creationId xmlns:a16="http://schemas.microsoft.com/office/drawing/2014/main" id="{781353E8-70C9-F7A2-8869-3465B81BE336}"/>
                  </a:ext>
                </a:extLst>
              </p:cNvPr>
              <p:cNvCxnSpPr>
                <a:cxnSpLocks/>
                <a:endCxn id="92" idx="0"/>
              </p:cNvCxnSpPr>
              <p:nvPr/>
            </p:nvCxnSpPr>
            <p:spPr>
              <a:xfrm>
                <a:off x="6587930" y="4268082"/>
                <a:ext cx="172437" cy="775912"/>
              </a:xfrm>
              <a:prstGeom prst="straightConnector1">
                <a:avLst/>
              </a:prstGeom>
              <a:ln w="28575">
                <a:solidFill>
                  <a:srgbClr val="00206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15" name="Down Arrow 14">
              <a:extLst>
                <a:ext uri="{FF2B5EF4-FFF2-40B4-BE49-F238E27FC236}">
                  <a16:creationId xmlns:a16="http://schemas.microsoft.com/office/drawing/2014/main" id="{F0D01F3C-124D-423E-0E4D-51B2354B4447}"/>
                </a:ext>
              </a:extLst>
            </p:cNvPr>
            <p:cNvSpPr/>
            <p:nvPr/>
          </p:nvSpPr>
          <p:spPr>
            <a:xfrm rot="10800000">
              <a:off x="6761007" y="3764328"/>
              <a:ext cx="204160" cy="507206"/>
            </a:xfrm>
            <a:prstGeom prst="downArrow">
              <a:avLst/>
            </a:prstGeom>
            <a:solidFill>
              <a:srgbClr val="0070C0"/>
            </a:solidFill>
            <a:ln>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3AD1B84-0A04-273C-1458-AA9336049E1F}"/>
              </a:ext>
            </a:extLst>
          </p:cNvPr>
          <p:cNvGrpSpPr/>
          <p:nvPr/>
        </p:nvGrpSpPr>
        <p:grpSpPr>
          <a:xfrm>
            <a:off x="7956762" y="1046203"/>
            <a:ext cx="2823331" cy="5260750"/>
            <a:chOff x="7956762" y="1046203"/>
            <a:chExt cx="2823331" cy="5260750"/>
          </a:xfrm>
        </p:grpSpPr>
        <p:sp>
          <p:nvSpPr>
            <p:cNvPr id="29" name="TextBox 28">
              <a:extLst>
                <a:ext uri="{FF2B5EF4-FFF2-40B4-BE49-F238E27FC236}">
                  <a16:creationId xmlns:a16="http://schemas.microsoft.com/office/drawing/2014/main" id="{A273A8E4-2B6B-9B62-51A7-CCC2E7E1899D}"/>
                </a:ext>
              </a:extLst>
            </p:cNvPr>
            <p:cNvSpPr txBox="1"/>
            <p:nvPr/>
          </p:nvSpPr>
          <p:spPr>
            <a:xfrm>
              <a:off x="8942089" y="1046203"/>
              <a:ext cx="1838004" cy="369332"/>
            </a:xfrm>
            <a:prstGeom prst="rect">
              <a:avLst/>
            </a:prstGeom>
            <a:noFill/>
          </p:spPr>
          <p:txBody>
            <a:bodyPr wrap="none" rtlCol="0">
              <a:spAutoFit/>
            </a:bodyPr>
            <a:lstStyle/>
            <a:p>
              <a:r>
                <a:rPr lang="en-US" b="1">
                  <a:solidFill>
                    <a:srgbClr val="009051"/>
                  </a:solidFill>
                  <a:latin typeface="Helvetica" pitchFamily="2" charset="0"/>
                </a:rPr>
                <a:t>Increased P</a:t>
              </a:r>
              <a:r>
                <a:rPr lang="en-US" b="1" baseline="-25000">
                  <a:solidFill>
                    <a:srgbClr val="009051"/>
                  </a:solidFill>
                  <a:latin typeface="Helvetica" pitchFamily="2" charset="0"/>
                </a:rPr>
                <a:t>A</a:t>
              </a:r>
              <a:r>
                <a:rPr lang="en-US" b="1">
                  <a:solidFill>
                    <a:srgbClr val="009051"/>
                  </a:solidFill>
                  <a:latin typeface="Helvetica" pitchFamily="2" charset="0"/>
                </a:rPr>
                <a:t>O</a:t>
              </a:r>
              <a:r>
                <a:rPr lang="en-US" b="1" baseline="-25000">
                  <a:solidFill>
                    <a:srgbClr val="009051"/>
                  </a:solidFill>
                  <a:latin typeface="Helvetica" pitchFamily="2" charset="0"/>
                </a:rPr>
                <a:t>2</a:t>
              </a:r>
              <a:endParaRPr lang="en-US" b="1">
                <a:solidFill>
                  <a:srgbClr val="009051"/>
                </a:solidFill>
                <a:latin typeface="Helvetica" pitchFamily="2" charset="0"/>
              </a:endParaRPr>
            </a:p>
          </p:txBody>
        </p:sp>
        <p:sp>
          <p:nvSpPr>
            <p:cNvPr id="73" name="TextBox 117">
              <a:extLst>
                <a:ext uri="{FF2B5EF4-FFF2-40B4-BE49-F238E27FC236}">
                  <a16:creationId xmlns:a16="http://schemas.microsoft.com/office/drawing/2014/main" id="{4C74A45A-FF44-A385-42DF-E65682D325DD}"/>
                </a:ext>
              </a:extLst>
            </p:cNvPr>
            <p:cNvSpPr txBox="1">
              <a:spLocks noChangeArrowheads="1"/>
            </p:cNvSpPr>
            <p:nvPr/>
          </p:nvSpPr>
          <p:spPr bwMode="auto">
            <a:xfrm>
              <a:off x="8230496" y="4162206"/>
              <a:ext cx="10567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solidFill>
                    <a:srgbClr val="009051"/>
                  </a:solidFill>
                  <a:latin typeface="Helvetica" pitchFamily="2" charset="0"/>
                </a:rPr>
                <a:t>P</a:t>
              </a:r>
              <a:r>
                <a:rPr lang="en-US" altLang="en-US" sz="1800" b="1" baseline="-25000">
                  <a:solidFill>
                    <a:srgbClr val="009051"/>
                  </a:solidFill>
                  <a:latin typeface="Helvetica" pitchFamily="2" charset="0"/>
                </a:rPr>
                <a:t>A</a:t>
              </a:r>
              <a:r>
                <a:rPr lang="en-US" altLang="en-US" sz="1800" b="1">
                  <a:solidFill>
                    <a:srgbClr val="009051"/>
                  </a:solidFill>
                  <a:latin typeface="Helvetica" pitchFamily="2" charset="0"/>
                </a:rPr>
                <a:t>O</a:t>
              </a:r>
              <a:r>
                <a:rPr lang="en-US" altLang="en-US" sz="1800" b="1" baseline="-25000">
                  <a:solidFill>
                    <a:srgbClr val="009051"/>
                  </a:solidFill>
                  <a:latin typeface="Helvetica" pitchFamily="2" charset="0"/>
                </a:rPr>
                <a:t>2</a:t>
              </a:r>
            </a:p>
            <a:p>
              <a:pPr algn="ctr"/>
              <a:r>
                <a:rPr lang="en-US" altLang="en-US" sz="1800" b="1">
                  <a:solidFill>
                    <a:srgbClr val="009051"/>
                  </a:solidFill>
                  <a:latin typeface="Helvetica" pitchFamily="2" charset="0"/>
                </a:rPr>
                <a:t>(mmHg)</a:t>
              </a:r>
            </a:p>
          </p:txBody>
        </p:sp>
        <p:sp>
          <p:nvSpPr>
            <p:cNvPr id="85" name="TextBox 120">
              <a:extLst>
                <a:ext uri="{FF2B5EF4-FFF2-40B4-BE49-F238E27FC236}">
                  <a16:creationId xmlns:a16="http://schemas.microsoft.com/office/drawing/2014/main" id="{916C9A29-3847-88FA-9FB0-DECF4669DCC3}"/>
                </a:ext>
              </a:extLst>
            </p:cNvPr>
            <p:cNvSpPr txBox="1">
              <a:spLocks noChangeArrowheads="1"/>
            </p:cNvSpPr>
            <p:nvPr/>
          </p:nvSpPr>
          <p:spPr bwMode="auto">
            <a:xfrm>
              <a:off x="8953866" y="2320546"/>
              <a:ext cx="612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solidFill>
                    <a:srgbClr val="009051"/>
                  </a:solidFill>
                  <a:latin typeface="Helvetica" pitchFamily="2" charset="0"/>
                </a:rPr>
                <a:t>132</a:t>
              </a:r>
            </a:p>
          </p:txBody>
        </p:sp>
        <p:sp>
          <p:nvSpPr>
            <p:cNvPr id="86" name="TextBox 121">
              <a:extLst>
                <a:ext uri="{FF2B5EF4-FFF2-40B4-BE49-F238E27FC236}">
                  <a16:creationId xmlns:a16="http://schemas.microsoft.com/office/drawing/2014/main" id="{8B737CB0-5011-50D0-3EA9-31312C294399}"/>
                </a:ext>
              </a:extLst>
            </p:cNvPr>
            <p:cNvSpPr txBox="1">
              <a:spLocks noChangeArrowheads="1"/>
            </p:cNvSpPr>
            <p:nvPr/>
          </p:nvSpPr>
          <p:spPr bwMode="auto">
            <a:xfrm>
              <a:off x="8855349" y="3567594"/>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1400" b="1">
                  <a:solidFill>
                    <a:srgbClr val="0070C0"/>
                  </a:solidFill>
                  <a:latin typeface="Helvetica" pitchFamily="2" charset="0"/>
                </a:rPr>
                <a:t>89</a:t>
              </a:r>
            </a:p>
          </p:txBody>
        </p:sp>
        <p:grpSp>
          <p:nvGrpSpPr>
            <p:cNvPr id="107" name="Group 106">
              <a:extLst>
                <a:ext uri="{FF2B5EF4-FFF2-40B4-BE49-F238E27FC236}">
                  <a16:creationId xmlns:a16="http://schemas.microsoft.com/office/drawing/2014/main" id="{ED384AF4-BA6C-8654-0452-AF88D545B6F3}"/>
                </a:ext>
              </a:extLst>
            </p:cNvPr>
            <p:cNvGrpSpPr/>
            <p:nvPr/>
          </p:nvGrpSpPr>
          <p:grpSpPr>
            <a:xfrm>
              <a:off x="7956762" y="4749414"/>
              <a:ext cx="1532066" cy="1557539"/>
              <a:chOff x="7956762" y="4749414"/>
              <a:chExt cx="1532066" cy="1557539"/>
            </a:xfrm>
          </p:grpSpPr>
          <p:sp>
            <p:nvSpPr>
              <p:cNvPr id="38" name="TextBox 37">
                <a:extLst>
                  <a:ext uri="{FF2B5EF4-FFF2-40B4-BE49-F238E27FC236}">
                    <a16:creationId xmlns:a16="http://schemas.microsoft.com/office/drawing/2014/main" id="{05E633EB-0E70-3310-ABBF-F6B34F903C18}"/>
                  </a:ext>
                </a:extLst>
              </p:cNvPr>
              <p:cNvSpPr txBox="1"/>
              <p:nvPr/>
            </p:nvSpPr>
            <p:spPr>
              <a:xfrm>
                <a:off x="7956762" y="5106624"/>
                <a:ext cx="1532066" cy="1200329"/>
              </a:xfrm>
              <a:prstGeom prst="rect">
                <a:avLst/>
              </a:prstGeom>
              <a:noFill/>
            </p:spPr>
            <p:txBody>
              <a:bodyPr wrap="square" rtlCol="0">
                <a:spAutoFit/>
              </a:bodyPr>
              <a:lstStyle/>
              <a:p>
                <a:pPr algn="ctr"/>
                <a:r>
                  <a:rPr lang="en-US" b="1">
                    <a:solidFill>
                      <a:srgbClr val="009051"/>
                    </a:solidFill>
                    <a:latin typeface="Helvetica" pitchFamily="2" charset="0"/>
                  </a:rPr>
                  <a:t>Increased aerobic growth of NTM</a:t>
                </a:r>
              </a:p>
            </p:txBody>
          </p:sp>
          <p:cxnSp>
            <p:nvCxnSpPr>
              <p:cNvPr id="98" name="Straight Arrow Connector 97">
                <a:extLst>
                  <a:ext uri="{FF2B5EF4-FFF2-40B4-BE49-F238E27FC236}">
                    <a16:creationId xmlns:a16="http://schemas.microsoft.com/office/drawing/2014/main" id="{192804E3-4179-B8A6-0398-527F98F6CD01}"/>
                  </a:ext>
                </a:extLst>
              </p:cNvPr>
              <p:cNvCxnSpPr>
                <a:cxnSpLocks/>
              </p:cNvCxnSpPr>
              <p:nvPr/>
            </p:nvCxnSpPr>
            <p:spPr>
              <a:xfrm flipH="1">
                <a:off x="8499257" y="4749414"/>
                <a:ext cx="216759" cy="423835"/>
              </a:xfrm>
              <a:prstGeom prst="straightConnector1">
                <a:avLst/>
              </a:prstGeom>
              <a:ln w="28575">
                <a:solidFill>
                  <a:srgbClr val="00B050"/>
                </a:solidFill>
                <a:prstDash val="lgDash"/>
                <a:tailEnd type="triangle" w="lg" len="lg"/>
              </a:ln>
            </p:spPr>
            <p:style>
              <a:lnRef idx="2">
                <a:schemeClr val="accent1"/>
              </a:lnRef>
              <a:fillRef idx="0">
                <a:schemeClr val="accent1"/>
              </a:fillRef>
              <a:effectRef idx="1">
                <a:schemeClr val="accent1"/>
              </a:effectRef>
              <a:fontRef idx="minor">
                <a:schemeClr val="tx1"/>
              </a:fontRef>
            </p:style>
          </p:cxnSp>
        </p:grpSp>
        <p:sp>
          <p:nvSpPr>
            <p:cNvPr id="16" name="Down Arrow 15">
              <a:extLst>
                <a:ext uri="{FF2B5EF4-FFF2-40B4-BE49-F238E27FC236}">
                  <a16:creationId xmlns:a16="http://schemas.microsoft.com/office/drawing/2014/main" id="{0CF2EF7C-4353-97D9-CAB1-97D388BF9FFA}"/>
                </a:ext>
              </a:extLst>
            </p:cNvPr>
            <p:cNvSpPr/>
            <p:nvPr/>
          </p:nvSpPr>
          <p:spPr>
            <a:xfrm rot="10800000">
              <a:off x="8044010" y="4244294"/>
              <a:ext cx="204160" cy="507206"/>
            </a:xfrm>
            <a:prstGeom prst="downArrow">
              <a:avLst/>
            </a:prstGeom>
            <a:solidFill>
              <a:srgbClr val="00B050"/>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B34E7F6-EF70-4623-8FF5-C49B3DA7280B}"/>
              </a:ext>
            </a:extLst>
          </p:cNvPr>
          <p:cNvGrpSpPr/>
          <p:nvPr/>
        </p:nvGrpSpPr>
        <p:grpSpPr>
          <a:xfrm>
            <a:off x="7861181" y="1319822"/>
            <a:ext cx="4034154" cy="4370503"/>
            <a:chOff x="7861181" y="1319822"/>
            <a:chExt cx="4034154" cy="4370503"/>
          </a:xfrm>
        </p:grpSpPr>
        <p:sp>
          <p:nvSpPr>
            <p:cNvPr id="30" name="TextBox 29">
              <a:extLst>
                <a:ext uri="{FF2B5EF4-FFF2-40B4-BE49-F238E27FC236}">
                  <a16:creationId xmlns:a16="http://schemas.microsoft.com/office/drawing/2014/main" id="{5E79D121-F913-5578-871C-6BB3C32B50B6}"/>
                </a:ext>
              </a:extLst>
            </p:cNvPr>
            <p:cNvSpPr txBox="1"/>
            <p:nvPr/>
          </p:nvSpPr>
          <p:spPr>
            <a:xfrm>
              <a:off x="10072537" y="5043994"/>
              <a:ext cx="1822798" cy="646331"/>
            </a:xfrm>
            <a:prstGeom prst="rect">
              <a:avLst/>
            </a:prstGeom>
            <a:noFill/>
          </p:spPr>
          <p:txBody>
            <a:bodyPr wrap="square" rtlCol="0">
              <a:spAutoFit/>
            </a:bodyPr>
            <a:lstStyle/>
            <a:p>
              <a:pPr algn="ctr"/>
              <a:r>
                <a:rPr lang="en-US" b="1">
                  <a:latin typeface="Helvetica" pitchFamily="2" charset="0"/>
                </a:rPr>
                <a:t>Increased risk of cavitation</a:t>
              </a:r>
            </a:p>
          </p:txBody>
        </p:sp>
        <p:sp>
          <p:nvSpPr>
            <p:cNvPr id="39" name="TextBox 38">
              <a:extLst>
                <a:ext uri="{FF2B5EF4-FFF2-40B4-BE49-F238E27FC236}">
                  <a16:creationId xmlns:a16="http://schemas.microsoft.com/office/drawing/2014/main" id="{872ACDDF-137D-F5D4-8CC2-171D0F94DB33}"/>
                </a:ext>
              </a:extLst>
            </p:cNvPr>
            <p:cNvSpPr txBox="1"/>
            <p:nvPr/>
          </p:nvSpPr>
          <p:spPr>
            <a:xfrm>
              <a:off x="7861181" y="1319822"/>
              <a:ext cx="3907332" cy="646331"/>
            </a:xfrm>
            <a:prstGeom prst="rect">
              <a:avLst/>
            </a:prstGeom>
            <a:noFill/>
          </p:spPr>
          <p:txBody>
            <a:bodyPr wrap="square" rtlCol="0">
              <a:spAutoFit/>
            </a:bodyPr>
            <a:lstStyle/>
            <a:p>
              <a:pPr algn="ctr"/>
              <a:r>
                <a:rPr lang="en-US" b="1">
                  <a:latin typeface="Helvetica" pitchFamily="2" charset="0"/>
                </a:rPr>
                <a:t>Increased stiffness &amp; mechanical stress on lung tissue</a:t>
              </a:r>
            </a:p>
          </p:txBody>
        </p:sp>
        <p:sp>
          <p:nvSpPr>
            <p:cNvPr id="87" name="TextBox 120">
              <a:extLst>
                <a:ext uri="{FF2B5EF4-FFF2-40B4-BE49-F238E27FC236}">
                  <a16:creationId xmlns:a16="http://schemas.microsoft.com/office/drawing/2014/main" id="{5EFE8C26-BF67-76A5-D2D6-2CA339291CC6}"/>
                </a:ext>
              </a:extLst>
            </p:cNvPr>
            <p:cNvSpPr txBox="1">
              <a:spLocks noChangeArrowheads="1"/>
            </p:cNvSpPr>
            <p:nvPr/>
          </p:nvSpPr>
          <p:spPr bwMode="auto">
            <a:xfrm>
              <a:off x="9776156" y="2205387"/>
              <a:ext cx="6126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latin typeface="Helvetica" pitchFamily="2" charset="0"/>
                </a:rPr>
                <a:t>200</a:t>
              </a:r>
            </a:p>
            <a:p>
              <a:pPr algn="ctr"/>
              <a:r>
                <a:rPr lang="en-US" altLang="en-US" sz="2000" b="1">
                  <a:latin typeface="Helvetica" pitchFamily="2" charset="0"/>
                </a:rPr>
                <a:t>80</a:t>
              </a:r>
            </a:p>
          </p:txBody>
        </p:sp>
        <p:sp>
          <p:nvSpPr>
            <p:cNvPr id="88" name="TextBox 120">
              <a:extLst>
                <a:ext uri="{FF2B5EF4-FFF2-40B4-BE49-F238E27FC236}">
                  <a16:creationId xmlns:a16="http://schemas.microsoft.com/office/drawing/2014/main" id="{33352308-CA5C-2F0E-BC22-CA92C1E8DFD5}"/>
                </a:ext>
              </a:extLst>
            </p:cNvPr>
            <p:cNvSpPr txBox="1">
              <a:spLocks noChangeArrowheads="1"/>
            </p:cNvSpPr>
            <p:nvPr/>
          </p:nvSpPr>
          <p:spPr bwMode="auto">
            <a:xfrm>
              <a:off x="10184664" y="3450491"/>
              <a:ext cx="383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400" b="1">
                  <a:latin typeface="Helvetica" pitchFamily="2" charset="0"/>
                </a:rPr>
                <a:t>30</a:t>
              </a:r>
            </a:p>
            <a:p>
              <a:pPr algn="ctr"/>
              <a:r>
                <a:rPr lang="en-US" altLang="en-US" sz="1400" b="1">
                  <a:latin typeface="Helvetica" pitchFamily="2" charset="0"/>
                </a:rPr>
                <a:t>10</a:t>
              </a:r>
            </a:p>
          </p:txBody>
        </p:sp>
        <p:sp>
          <p:nvSpPr>
            <p:cNvPr id="89" name="TextBox 117">
              <a:extLst>
                <a:ext uri="{FF2B5EF4-FFF2-40B4-BE49-F238E27FC236}">
                  <a16:creationId xmlns:a16="http://schemas.microsoft.com/office/drawing/2014/main" id="{FB9CA59D-8145-83E6-4CB4-F0CD01CE2D96}"/>
                </a:ext>
              </a:extLst>
            </p:cNvPr>
            <p:cNvSpPr txBox="1">
              <a:spLocks noChangeArrowheads="1"/>
            </p:cNvSpPr>
            <p:nvPr/>
          </p:nvSpPr>
          <p:spPr bwMode="auto">
            <a:xfrm>
              <a:off x="9835602" y="4174732"/>
              <a:ext cx="1787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1800" b="1">
                  <a:latin typeface="Helvetica" pitchFamily="2" charset="0"/>
                </a:rPr>
                <a:t>Stiffness (kPa)</a:t>
              </a:r>
              <a:endParaRPr lang="en-US" altLang="en-US" sz="1800" b="1" baseline="-25000">
                <a:latin typeface="Helvetica" pitchFamily="2" charset="0"/>
              </a:endParaRPr>
            </a:p>
            <a:p>
              <a:pPr algn="ctr"/>
              <a:r>
                <a:rPr lang="en-US" altLang="en-US" sz="1800" b="1">
                  <a:latin typeface="Helvetica" pitchFamily="2" charset="0"/>
                </a:rPr>
                <a:t>Stress (kPa)</a:t>
              </a:r>
            </a:p>
          </p:txBody>
        </p:sp>
        <p:cxnSp>
          <p:nvCxnSpPr>
            <p:cNvPr id="100" name="Straight Arrow Connector 99">
              <a:extLst>
                <a:ext uri="{FF2B5EF4-FFF2-40B4-BE49-F238E27FC236}">
                  <a16:creationId xmlns:a16="http://schemas.microsoft.com/office/drawing/2014/main" id="{1FF2BB83-52EA-34B6-285C-290B4ED8DFD4}"/>
                </a:ext>
              </a:extLst>
            </p:cNvPr>
            <p:cNvCxnSpPr>
              <a:cxnSpLocks/>
            </p:cNvCxnSpPr>
            <p:nvPr/>
          </p:nvCxnSpPr>
          <p:spPr>
            <a:xfrm rot="18000000" flipH="1">
              <a:off x="10766826" y="4749414"/>
              <a:ext cx="216759" cy="423835"/>
            </a:xfrm>
            <a:prstGeom prst="straightConnector1">
              <a:avLst/>
            </a:prstGeom>
            <a:ln w="28575">
              <a:solidFill>
                <a:schemeClr val="tx1"/>
              </a:solidFill>
              <a:prstDash val="lgDash"/>
              <a:tailEnd type="triangle" w="lg" len="lg"/>
            </a:ln>
          </p:spPr>
          <p:style>
            <a:lnRef idx="2">
              <a:schemeClr val="accent1"/>
            </a:lnRef>
            <a:fillRef idx="0">
              <a:schemeClr val="accent1"/>
            </a:fillRef>
            <a:effectRef idx="1">
              <a:schemeClr val="accent1"/>
            </a:effectRef>
            <a:fontRef idx="minor">
              <a:schemeClr val="tx1"/>
            </a:fontRef>
          </p:style>
        </p:cxnSp>
        <p:sp>
          <p:nvSpPr>
            <p:cNvPr id="23" name="Down Arrow 22">
              <a:extLst>
                <a:ext uri="{FF2B5EF4-FFF2-40B4-BE49-F238E27FC236}">
                  <a16:creationId xmlns:a16="http://schemas.microsoft.com/office/drawing/2014/main" id="{D17B87F6-2224-6157-1783-C0C3838541EC}"/>
                </a:ext>
              </a:extLst>
            </p:cNvPr>
            <p:cNvSpPr/>
            <p:nvPr/>
          </p:nvSpPr>
          <p:spPr>
            <a:xfrm rot="10800000">
              <a:off x="11575794" y="4269547"/>
              <a:ext cx="204160" cy="507206"/>
            </a:xfrm>
            <a:prstGeom prst="downArrow">
              <a:avLst/>
            </a:prstGeom>
            <a:solidFill>
              <a:schemeClr val="bg2">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975C33E-97F9-B78F-F367-C1E9FFB4DE40}"/>
              </a:ext>
            </a:extLst>
          </p:cNvPr>
          <p:cNvSpPr txBox="1"/>
          <p:nvPr/>
        </p:nvSpPr>
        <p:spPr>
          <a:xfrm>
            <a:off x="8359581" y="6248502"/>
            <a:ext cx="3650166" cy="523220"/>
          </a:xfrm>
          <a:prstGeom prst="rect">
            <a:avLst/>
          </a:prstGeom>
          <a:noFill/>
          <a:ln>
            <a:solidFill>
              <a:schemeClr val="tx1"/>
            </a:solidFill>
          </a:ln>
        </p:spPr>
        <p:txBody>
          <a:bodyPr wrap="none" rtlCol="0">
            <a:spAutoFit/>
          </a:bodyPr>
          <a:lstStyle/>
          <a:p>
            <a:r>
              <a:rPr lang="en-US" sz="1400">
                <a:latin typeface="Helvetica" pitchFamily="2" charset="0"/>
              </a:rPr>
              <a:t>Casha AR et al. </a:t>
            </a:r>
            <a:r>
              <a:rPr lang="en-US" sz="1400" i="1">
                <a:latin typeface="Helvetica" pitchFamily="2" charset="0"/>
              </a:rPr>
              <a:t>J Infect Dis Epidemiol</a:t>
            </a:r>
            <a:r>
              <a:rPr lang="en-US" sz="1400">
                <a:latin typeface="Helvetica" pitchFamily="2" charset="0"/>
              </a:rPr>
              <a:t> 2018</a:t>
            </a:r>
          </a:p>
          <a:p>
            <a:r>
              <a:rPr lang="en-US" sz="1400">
                <a:latin typeface="Helvetica" pitchFamily="2" charset="0"/>
              </a:rPr>
              <a:t>Shi L…Suki B. </a:t>
            </a:r>
            <a:r>
              <a:rPr lang="en-US" sz="1400" i="1">
                <a:latin typeface="Helvetica" pitchFamily="2" charset="0"/>
              </a:rPr>
              <a:t>Scientific Rep</a:t>
            </a:r>
            <a:r>
              <a:rPr lang="en-US" sz="1400">
                <a:latin typeface="Helvetica" pitchFamily="2" charset="0"/>
              </a:rPr>
              <a:t> 2022</a:t>
            </a:r>
          </a:p>
        </p:txBody>
      </p:sp>
      <p:sp>
        <p:nvSpPr>
          <p:cNvPr id="8" name="TextBox 7">
            <a:extLst>
              <a:ext uri="{FF2B5EF4-FFF2-40B4-BE49-F238E27FC236}">
                <a16:creationId xmlns:a16="http://schemas.microsoft.com/office/drawing/2014/main" id="{F2482770-4824-B7F7-B070-F6AB40E7F252}"/>
              </a:ext>
            </a:extLst>
          </p:cNvPr>
          <p:cNvSpPr txBox="1"/>
          <p:nvPr/>
        </p:nvSpPr>
        <p:spPr>
          <a:xfrm>
            <a:off x="125169" y="6293224"/>
            <a:ext cx="1703800" cy="461665"/>
          </a:xfrm>
          <a:prstGeom prst="rect">
            <a:avLst/>
          </a:prstGeom>
          <a:noFill/>
        </p:spPr>
        <p:txBody>
          <a:bodyPr wrap="none" rtlCol="0">
            <a:spAutoFit/>
          </a:bodyPr>
          <a:lstStyle/>
          <a:p>
            <a:r>
              <a:rPr lang="en-US" sz="1200" b="1">
                <a:latin typeface="Helvetica" pitchFamily="2" charset="0"/>
              </a:rPr>
              <a:t>Figure 4</a:t>
            </a:r>
          </a:p>
          <a:p>
            <a:r>
              <a:rPr lang="en-US" sz="1200">
                <a:latin typeface="Helvetica" pitchFamily="2" charset="0"/>
              </a:rPr>
              <a:t>Bosko EJV, Lyu J et al</a:t>
            </a:r>
          </a:p>
        </p:txBody>
      </p:sp>
    </p:spTree>
    <p:extLst>
      <p:ext uri="{BB962C8B-B14F-4D97-AF65-F5344CB8AC3E}">
        <p14:creationId xmlns:p14="http://schemas.microsoft.com/office/powerpoint/2010/main" val="360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5D066D-977D-66C1-3CE5-701BF6102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94" t="67046" r="21791"/>
          <a:stretch>
            <a:fillRect/>
          </a:stretch>
        </p:blipFill>
        <p:spPr bwMode="auto">
          <a:xfrm>
            <a:off x="6053889" y="146226"/>
            <a:ext cx="2538730" cy="27345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F1C2A2B-7117-DE4E-3CBB-ED191AFB6C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566" t="67046"/>
          <a:stretch>
            <a:fillRect/>
          </a:stretch>
        </p:blipFill>
        <p:spPr bwMode="auto">
          <a:xfrm>
            <a:off x="8755880" y="135852"/>
            <a:ext cx="2385086" cy="2734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e 14">
            <a:extLst>
              <a:ext uri="{FF2B5EF4-FFF2-40B4-BE49-F238E27FC236}">
                <a16:creationId xmlns:a16="http://schemas.microsoft.com/office/drawing/2014/main" id="{905B9851-A293-BED4-B190-2EEF3308E7A4}"/>
              </a:ext>
            </a:extLst>
          </p:cNvPr>
          <p:cNvGraphicFramePr>
            <a:graphicFrameLocks noGrp="1"/>
          </p:cNvGraphicFramePr>
          <p:nvPr/>
        </p:nvGraphicFramePr>
        <p:xfrm>
          <a:off x="212958" y="50104"/>
          <a:ext cx="4751968" cy="6737018"/>
        </p:xfrm>
        <a:graphic>
          <a:graphicData uri="http://schemas.openxmlformats.org/drawingml/2006/table">
            <a:tbl>
              <a:tblPr firstRow="1" bandRow="1">
                <a:tableStyleId>{5C22544A-7EE6-4342-B048-85BDC9FD1C3A}</a:tableStyleId>
              </a:tblPr>
              <a:tblGrid>
                <a:gridCol w="2154477">
                  <a:extLst>
                    <a:ext uri="{9D8B030D-6E8A-4147-A177-3AD203B41FA5}">
                      <a16:colId xmlns:a16="http://schemas.microsoft.com/office/drawing/2014/main" val="1201664057"/>
                    </a:ext>
                  </a:extLst>
                </a:gridCol>
                <a:gridCol w="2597491">
                  <a:extLst>
                    <a:ext uri="{9D8B030D-6E8A-4147-A177-3AD203B41FA5}">
                      <a16:colId xmlns:a16="http://schemas.microsoft.com/office/drawing/2014/main" val="1475435208"/>
                    </a:ext>
                  </a:extLst>
                </a:gridCol>
              </a:tblGrid>
              <a:tr h="336218">
                <a:tc>
                  <a:txBody>
                    <a:bodyPr/>
                    <a:lstStyle/>
                    <a:p>
                      <a:r>
                        <a:rPr lang="en-US" dirty="0">
                          <a:latin typeface="Helvetica" pitchFamily="2" charset="0"/>
                        </a:rPr>
                        <a:t>Patient #, CT Date</a:t>
                      </a:r>
                    </a:p>
                  </a:txBody>
                  <a:tcPr/>
                </a:tc>
                <a:tc>
                  <a:txBody>
                    <a:bodyPr/>
                    <a:lstStyle/>
                    <a:p>
                      <a:r>
                        <a:rPr lang="en-US" sz="1800" dirty="0">
                          <a:latin typeface="Helvetica" pitchFamily="2" charset="0"/>
                        </a:rPr>
                        <a:t>Cavity location in RLL</a:t>
                      </a:r>
                    </a:p>
                  </a:txBody>
                  <a:tcPr/>
                </a:tc>
                <a:extLst>
                  <a:ext uri="{0D108BD9-81ED-4DB2-BD59-A6C34878D82A}">
                    <a16:rowId xmlns:a16="http://schemas.microsoft.com/office/drawing/2014/main" val="1929017086"/>
                  </a:ext>
                </a:extLst>
              </a:tr>
              <a:tr h="278140">
                <a:tc>
                  <a:txBody>
                    <a:bodyPr/>
                    <a:lstStyle/>
                    <a:p>
                      <a:pPr algn="ctr"/>
                      <a:r>
                        <a:rPr lang="en-US" sz="1600" dirty="0">
                          <a:latin typeface="Helvetica" pitchFamily="2" charset="0"/>
                        </a:rPr>
                        <a:t>Patient 1, 8.15.2023</a:t>
                      </a:r>
                    </a:p>
                  </a:txBody>
                  <a:tcPr/>
                </a:tc>
                <a:tc>
                  <a:txBody>
                    <a:bodyPr/>
                    <a:lstStyle/>
                    <a:p>
                      <a:pPr algn="ctr"/>
                      <a:r>
                        <a:rPr lang="en-US" sz="1600" dirty="0">
                          <a:latin typeface="Helvetica" pitchFamily="2" charset="0"/>
                        </a:rPr>
                        <a:t>Superior segment (SS)</a:t>
                      </a:r>
                    </a:p>
                  </a:txBody>
                  <a:tcPr/>
                </a:tc>
                <a:extLst>
                  <a:ext uri="{0D108BD9-81ED-4DB2-BD59-A6C34878D82A}">
                    <a16:rowId xmlns:a16="http://schemas.microsoft.com/office/drawing/2014/main" val="430896778"/>
                  </a:ext>
                </a:extLst>
              </a:tr>
              <a:tr h="275572">
                <a:tc>
                  <a:txBody>
                    <a:bodyPr/>
                    <a:lstStyle/>
                    <a:p>
                      <a:pPr algn="ctr"/>
                      <a:r>
                        <a:rPr lang="en-US" sz="1600" dirty="0">
                          <a:latin typeface="Helvetica" pitchFamily="2" charset="0"/>
                        </a:rPr>
                        <a:t>Patient 2, 1.10.2023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387999162"/>
                  </a:ext>
                </a:extLst>
              </a:tr>
              <a:tr h="225469">
                <a:tc>
                  <a:txBody>
                    <a:bodyPr/>
                    <a:lstStyle/>
                    <a:p>
                      <a:pPr algn="ctr"/>
                      <a:r>
                        <a:rPr lang="en-US" sz="1600" dirty="0">
                          <a:latin typeface="Helvetica" pitchFamily="2" charset="0"/>
                        </a:rPr>
                        <a:t>Patient 3, 8.30.2023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451892908"/>
                  </a:ext>
                </a:extLst>
              </a:tr>
              <a:tr h="239247">
                <a:tc>
                  <a:txBody>
                    <a:bodyPr/>
                    <a:lstStyle/>
                    <a:p>
                      <a:pPr algn="ctr"/>
                      <a:r>
                        <a:rPr lang="en-US" sz="1600" dirty="0">
                          <a:latin typeface="Helvetica" pitchFamily="2" charset="0"/>
                        </a:rPr>
                        <a:t>Patient 4, 8.1.2023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933443079"/>
                  </a:ext>
                </a:extLst>
              </a:tr>
              <a:tr h="240500">
                <a:tc>
                  <a:txBody>
                    <a:bodyPr/>
                    <a:lstStyle/>
                    <a:p>
                      <a:pPr algn="ctr"/>
                      <a:r>
                        <a:rPr lang="en-US" sz="1600" dirty="0">
                          <a:latin typeface="Helvetica" pitchFamily="2" charset="0"/>
                        </a:rPr>
                        <a:t>Patient 5, 5.9.2023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2429095005"/>
                  </a:ext>
                </a:extLst>
              </a:tr>
              <a:tr h="279331">
                <a:tc>
                  <a:txBody>
                    <a:bodyPr/>
                    <a:lstStyle/>
                    <a:p>
                      <a:pPr algn="ctr"/>
                      <a:r>
                        <a:rPr lang="en-US" sz="1600" dirty="0">
                          <a:latin typeface="Helvetica" pitchFamily="2" charset="0"/>
                        </a:rPr>
                        <a:t>Patient 6, 12.6.2023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032450971"/>
                  </a:ext>
                </a:extLst>
              </a:tr>
              <a:tr h="275572">
                <a:tc>
                  <a:txBody>
                    <a:bodyPr/>
                    <a:lstStyle/>
                    <a:p>
                      <a:pPr algn="ctr"/>
                      <a:r>
                        <a:rPr lang="en-US" sz="1600" dirty="0">
                          <a:latin typeface="Helvetica" pitchFamily="2" charset="0"/>
                        </a:rPr>
                        <a:t>Patient 7, 1.22.2024</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337985685"/>
                  </a:ext>
                </a:extLst>
              </a:tr>
              <a:tr h="275573">
                <a:tc>
                  <a:txBody>
                    <a:bodyPr/>
                    <a:lstStyle/>
                    <a:p>
                      <a:pPr marL="0" indent="0" algn="ctr">
                        <a:buFontTx/>
                        <a:buNone/>
                      </a:pPr>
                      <a:r>
                        <a:rPr lang="en-US" sz="1600" dirty="0">
                          <a:latin typeface="Helvetica" pitchFamily="2" charset="0"/>
                        </a:rPr>
                        <a:t>Patient 8, 5.24.2023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632745570"/>
                  </a:ext>
                </a:extLst>
              </a:tr>
              <a:tr h="237994">
                <a:tc>
                  <a:txBody>
                    <a:bodyPr/>
                    <a:lstStyle/>
                    <a:p>
                      <a:pPr algn="ctr"/>
                      <a:r>
                        <a:rPr lang="en-US" sz="1600" dirty="0">
                          <a:latin typeface="Helvetica" pitchFamily="2" charset="0"/>
                        </a:rPr>
                        <a:t>Patient 9, 5.31.2023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466257893"/>
                  </a:ext>
                </a:extLst>
              </a:tr>
              <a:tr h="189143">
                <a:tc>
                  <a:txBody>
                    <a:bodyPr/>
                    <a:lstStyle/>
                    <a:p>
                      <a:pPr algn="ctr"/>
                      <a:r>
                        <a:rPr lang="en-US" sz="1600" dirty="0">
                          <a:latin typeface="Helvetica" pitchFamily="2" charset="0"/>
                        </a:rPr>
                        <a:t>Patient 10, 6.1.2023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598443065"/>
                  </a:ext>
                </a:extLst>
              </a:tr>
              <a:tr h="265552">
                <a:tc>
                  <a:txBody>
                    <a:bodyPr/>
                    <a:lstStyle/>
                    <a:p>
                      <a:pPr algn="ctr"/>
                      <a:r>
                        <a:rPr lang="en-US" sz="1600" dirty="0">
                          <a:latin typeface="Helvetica" pitchFamily="2" charset="0"/>
                        </a:rPr>
                        <a:t>Patient 11, 6.8.2023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817369167"/>
                  </a:ext>
                </a:extLst>
              </a:tr>
              <a:tr h="254278">
                <a:tc>
                  <a:txBody>
                    <a:bodyPr/>
                    <a:lstStyle/>
                    <a:p>
                      <a:pPr algn="ctr"/>
                      <a:r>
                        <a:rPr lang="en-US" sz="1600" dirty="0">
                          <a:latin typeface="Helvetica" pitchFamily="2" charset="0"/>
                        </a:rPr>
                        <a:t>Patient 12, 8.11.2023</a:t>
                      </a:r>
                    </a:p>
                  </a:txBody>
                  <a:tcPr/>
                </a:tc>
                <a:tc>
                  <a:txBody>
                    <a:bodyPr/>
                    <a:lstStyle/>
                    <a:p>
                      <a:pPr algn="ctr"/>
                      <a:r>
                        <a:rPr lang="en-US" sz="1600" dirty="0">
                          <a:latin typeface="Helvetica" pitchFamily="2" charset="0"/>
                        </a:rPr>
                        <a:t>R posterior basal?</a:t>
                      </a:r>
                    </a:p>
                  </a:txBody>
                  <a:tcPr/>
                </a:tc>
                <a:extLst>
                  <a:ext uri="{0D108BD9-81ED-4DB2-BD59-A6C34878D82A}">
                    <a16:rowId xmlns:a16="http://schemas.microsoft.com/office/drawing/2014/main" val="2624477737"/>
                  </a:ext>
                </a:extLst>
              </a:tr>
              <a:tr h="255531">
                <a:tc>
                  <a:txBody>
                    <a:bodyPr/>
                    <a:lstStyle/>
                    <a:p>
                      <a:pPr algn="ctr"/>
                      <a:r>
                        <a:rPr lang="en-US" sz="1600" dirty="0">
                          <a:latin typeface="Helvetica" pitchFamily="2" charset="0"/>
                        </a:rPr>
                        <a:t>Patient 13, 6.15.2023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R posterior basal?</a:t>
                      </a:r>
                    </a:p>
                  </a:txBody>
                  <a:tcPr/>
                </a:tc>
                <a:extLst>
                  <a:ext uri="{0D108BD9-81ED-4DB2-BD59-A6C34878D82A}">
                    <a16:rowId xmlns:a16="http://schemas.microsoft.com/office/drawing/2014/main" val="3732085857"/>
                  </a:ext>
                </a:extLst>
              </a:tr>
              <a:tr h="244257">
                <a:tc>
                  <a:txBody>
                    <a:bodyPr/>
                    <a:lstStyle/>
                    <a:p>
                      <a:pPr algn="ctr"/>
                      <a:r>
                        <a:rPr lang="en-US" sz="1600" dirty="0">
                          <a:latin typeface="Helvetica" pitchFamily="2" charset="0"/>
                        </a:rPr>
                        <a:t>Patient 14, 6.27.2018</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26965710"/>
                  </a:ext>
                </a:extLst>
              </a:tr>
              <a:tr h="295614">
                <a:tc>
                  <a:txBody>
                    <a:bodyPr/>
                    <a:lstStyle/>
                    <a:p>
                      <a:pPr algn="ctr"/>
                      <a:r>
                        <a:rPr lang="en-US" sz="1600" dirty="0">
                          <a:latin typeface="Helvetica" pitchFamily="2" charset="0"/>
                        </a:rPr>
                        <a:t>Patient 15, 5.29.2024</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645964171"/>
                  </a:ext>
                </a:extLst>
              </a:tr>
              <a:tr h="275573">
                <a:tc>
                  <a:txBody>
                    <a:bodyPr/>
                    <a:lstStyle/>
                    <a:p>
                      <a:pPr algn="ctr"/>
                      <a:r>
                        <a:rPr lang="en-US" sz="1600" dirty="0">
                          <a:latin typeface="Helvetica" pitchFamily="2" charset="0"/>
                        </a:rPr>
                        <a:t>Patient 16, 11.9.2017</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11643505"/>
                  </a:ext>
                </a:extLst>
              </a:tr>
              <a:tr h="250520">
                <a:tc>
                  <a:txBody>
                    <a:bodyPr/>
                    <a:lstStyle/>
                    <a:p>
                      <a:pPr algn="ctr"/>
                      <a:r>
                        <a:rPr lang="en-US" sz="1600" dirty="0">
                          <a:latin typeface="Helvetica" pitchFamily="2" charset="0"/>
                        </a:rPr>
                        <a:t>Patient 17, 2.20.2024</a:t>
                      </a:r>
                    </a:p>
                  </a:txBody>
                  <a:tcPr/>
                </a:tc>
                <a:tc>
                  <a:txBody>
                    <a:bodyPr/>
                    <a:lstStyle/>
                    <a:p>
                      <a:pPr algn="ctr"/>
                      <a:r>
                        <a:rPr lang="en-US" sz="1600" dirty="0">
                          <a:latin typeface="Helvetica" pitchFamily="2" charset="0"/>
                        </a:rPr>
                        <a:t>R posterior basal?</a:t>
                      </a:r>
                    </a:p>
                  </a:txBody>
                  <a:tcPr/>
                </a:tc>
                <a:extLst>
                  <a:ext uri="{0D108BD9-81ED-4DB2-BD59-A6C34878D82A}">
                    <a16:rowId xmlns:a16="http://schemas.microsoft.com/office/drawing/2014/main" val="2120026688"/>
                  </a:ext>
                </a:extLst>
              </a:tr>
              <a:tr h="251773">
                <a:tc>
                  <a:txBody>
                    <a:bodyPr/>
                    <a:lstStyle/>
                    <a:p>
                      <a:pPr algn="ctr"/>
                      <a:r>
                        <a:rPr lang="en-US" sz="1600" dirty="0">
                          <a:latin typeface="Helvetica" pitchFamily="2" charset="0"/>
                        </a:rPr>
                        <a:t>Patient 18, 4.7.2023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3657568448"/>
                  </a:ext>
                </a:extLst>
              </a:tr>
              <a:tr h="336218">
                <a:tc>
                  <a:txBody>
                    <a:bodyPr/>
                    <a:lstStyle/>
                    <a:p>
                      <a:pPr algn="ctr"/>
                      <a:r>
                        <a:rPr lang="en-US" sz="1600" dirty="0">
                          <a:latin typeface="Helvetica" pitchFamily="2" charset="0"/>
                        </a:rPr>
                        <a:t>Patient 19, 3.24.2023</a:t>
                      </a:r>
                    </a:p>
                  </a:txBody>
                  <a:tcPr/>
                </a:tc>
                <a:tc>
                  <a:txBody>
                    <a:bodyPr/>
                    <a:lstStyle/>
                    <a:p>
                      <a:pPr algn="ctr"/>
                      <a:r>
                        <a:rPr lang="en-US" sz="1600" dirty="0">
                          <a:latin typeface="Helvetica" pitchFamily="2" charset="0"/>
                        </a:rPr>
                        <a:t>SS</a:t>
                      </a:r>
                    </a:p>
                  </a:txBody>
                  <a:tcPr/>
                </a:tc>
                <a:extLst>
                  <a:ext uri="{0D108BD9-81ED-4DB2-BD59-A6C34878D82A}">
                    <a16:rowId xmlns:a16="http://schemas.microsoft.com/office/drawing/2014/main" val="1347029088"/>
                  </a:ext>
                </a:extLst>
              </a:tr>
            </a:tbl>
          </a:graphicData>
        </a:graphic>
      </p:graphicFrame>
      <p:grpSp>
        <p:nvGrpSpPr>
          <p:cNvPr id="8" name="Group 7">
            <a:extLst>
              <a:ext uri="{FF2B5EF4-FFF2-40B4-BE49-F238E27FC236}">
                <a16:creationId xmlns:a16="http://schemas.microsoft.com/office/drawing/2014/main" id="{2AB23377-7F41-F1D8-E2C3-38B7528418BE}"/>
              </a:ext>
            </a:extLst>
          </p:cNvPr>
          <p:cNvGrpSpPr/>
          <p:nvPr/>
        </p:nvGrpSpPr>
        <p:grpSpPr>
          <a:xfrm>
            <a:off x="5194667" y="2976017"/>
            <a:ext cx="6826069" cy="3785452"/>
            <a:chOff x="5194667" y="2976017"/>
            <a:chExt cx="6826069" cy="3785452"/>
          </a:xfrm>
        </p:grpSpPr>
        <p:pic>
          <p:nvPicPr>
            <p:cNvPr id="17" name="Picture 16" descr="A close-up of a ct scan&#10;&#10;AI-generated content may be incorrect.">
              <a:extLst>
                <a:ext uri="{FF2B5EF4-FFF2-40B4-BE49-F238E27FC236}">
                  <a16:creationId xmlns:a16="http://schemas.microsoft.com/office/drawing/2014/main" id="{51D937D7-523A-84A5-7167-4CFF878B1857}"/>
                </a:ext>
              </a:extLst>
            </p:cNvPr>
            <p:cNvPicPr>
              <a:picLocks noChangeAspect="1"/>
            </p:cNvPicPr>
            <p:nvPr/>
          </p:nvPicPr>
          <p:blipFill>
            <a:blip r:embed="rId4"/>
            <a:stretch>
              <a:fillRect/>
            </a:stretch>
          </p:blipFill>
          <p:spPr>
            <a:xfrm>
              <a:off x="5194667" y="2976017"/>
              <a:ext cx="2002591" cy="3125337"/>
            </a:xfrm>
            <a:prstGeom prst="rect">
              <a:avLst/>
            </a:prstGeom>
          </p:spPr>
        </p:pic>
        <p:sp>
          <p:nvSpPr>
            <p:cNvPr id="18" name="TextBox 17">
              <a:extLst>
                <a:ext uri="{FF2B5EF4-FFF2-40B4-BE49-F238E27FC236}">
                  <a16:creationId xmlns:a16="http://schemas.microsoft.com/office/drawing/2014/main" id="{27FEC0FF-890D-579B-DE3C-953BD0892FD7}"/>
                </a:ext>
              </a:extLst>
            </p:cNvPr>
            <p:cNvSpPr txBox="1"/>
            <p:nvPr/>
          </p:nvSpPr>
          <p:spPr>
            <a:xfrm>
              <a:off x="5327775" y="6115138"/>
              <a:ext cx="1736373" cy="646331"/>
            </a:xfrm>
            <a:prstGeom prst="rect">
              <a:avLst/>
            </a:prstGeom>
            <a:noFill/>
          </p:spPr>
          <p:txBody>
            <a:bodyPr wrap="none" rtlCol="0">
              <a:spAutoFit/>
            </a:bodyPr>
            <a:lstStyle/>
            <a:p>
              <a:pPr algn="ctr"/>
              <a:r>
                <a:rPr lang="en-US" dirty="0">
                  <a:latin typeface="Helvetica" pitchFamily="2" charset="0"/>
                </a:rPr>
                <a:t>Patient 4</a:t>
              </a:r>
            </a:p>
            <a:p>
              <a:pPr algn="ctr"/>
              <a:r>
                <a:rPr lang="en-US" dirty="0">
                  <a:latin typeface="Helvetica" pitchFamily="2" charset="0"/>
                </a:rPr>
                <a:t>August 1, 2023</a:t>
              </a:r>
            </a:p>
          </p:txBody>
        </p:sp>
        <p:pic>
          <p:nvPicPr>
            <p:cNvPr id="2" name="Picture 1" descr="A close-up of a chest x-ray&#10;&#10;AI-generated content may be incorrect.">
              <a:extLst>
                <a:ext uri="{FF2B5EF4-FFF2-40B4-BE49-F238E27FC236}">
                  <a16:creationId xmlns:a16="http://schemas.microsoft.com/office/drawing/2014/main" id="{85012DF5-6EA4-75BE-8DFB-A567BAB6AE83}"/>
                </a:ext>
              </a:extLst>
            </p:cNvPr>
            <p:cNvPicPr>
              <a:picLocks noChangeAspect="1"/>
            </p:cNvPicPr>
            <p:nvPr/>
          </p:nvPicPr>
          <p:blipFill>
            <a:blip r:embed="rId5"/>
            <a:stretch>
              <a:fillRect/>
            </a:stretch>
          </p:blipFill>
          <p:spPr>
            <a:xfrm>
              <a:off x="7288136" y="2976017"/>
              <a:ext cx="2439589" cy="3126569"/>
            </a:xfrm>
            <a:prstGeom prst="rect">
              <a:avLst/>
            </a:prstGeom>
          </p:spPr>
        </p:pic>
        <p:sp>
          <p:nvSpPr>
            <p:cNvPr id="3" name="TextBox 2">
              <a:extLst>
                <a:ext uri="{FF2B5EF4-FFF2-40B4-BE49-F238E27FC236}">
                  <a16:creationId xmlns:a16="http://schemas.microsoft.com/office/drawing/2014/main" id="{2E235ABD-3545-B044-85E0-2FD56FA7F4E6}"/>
                </a:ext>
              </a:extLst>
            </p:cNvPr>
            <p:cNvSpPr txBox="1"/>
            <p:nvPr/>
          </p:nvSpPr>
          <p:spPr>
            <a:xfrm>
              <a:off x="7650306" y="6115138"/>
              <a:ext cx="1693873" cy="646331"/>
            </a:xfrm>
            <a:prstGeom prst="rect">
              <a:avLst/>
            </a:prstGeom>
            <a:noFill/>
          </p:spPr>
          <p:txBody>
            <a:bodyPr wrap="square" rtlCol="0">
              <a:spAutoFit/>
            </a:bodyPr>
            <a:lstStyle/>
            <a:p>
              <a:pPr algn="ctr"/>
              <a:r>
                <a:rPr lang="en-US" dirty="0">
                  <a:latin typeface="Helvetica" pitchFamily="2" charset="0"/>
                </a:rPr>
                <a:t>Patient 7</a:t>
              </a:r>
            </a:p>
            <a:p>
              <a:pPr algn="ctr"/>
              <a:r>
                <a:rPr lang="en-US" dirty="0">
                  <a:latin typeface="Helvetica" pitchFamily="2" charset="0"/>
                </a:rPr>
                <a:t>Jan 22, 2024</a:t>
              </a:r>
            </a:p>
          </p:txBody>
        </p:sp>
        <p:pic>
          <p:nvPicPr>
            <p:cNvPr id="4" name="Picture 3" descr="A close-up of a chest x-ray&#10;&#10;AI-generated content may be incorrect.">
              <a:extLst>
                <a:ext uri="{FF2B5EF4-FFF2-40B4-BE49-F238E27FC236}">
                  <a16:creationId xmlns:a16="http://schemas.microsoft.com/office/drawing/2014/main" id="{2DA2AF66-E930-4211-F348-90AE350AFC82}"/>
                </a:ext>
              </a:extLst>
            </p:cNvPr>
            <p:cNvPicPr>
              <a:picLocks noChangeAspect="1"/>
            </p:cNvPicPr>
            <p:nvPr/>
          </p:nvPicPr>
          <p:blipFill>
            <a:blip r:embed="rId6"/>
            <a:stretch>
              <a:fillRect/>
            </a:stretch>
          </p:blipFill>
          <p:spPr>
            <a:xfrm>
              <a:off x="9835148" y="2976017"/>
              <a:ext cx="2185588" cy="3125337"/>
            </a:xfrm>
            <a:prstGeom prst="rect">
              <a:avLst/>
            </a:prstGeom>
          </p:spPr>
        </p:pic>
        <p:sp>
          <p:nvSpPr>
            <p:cNvPr id="6" name="TextBox 5">
              <a:extLst>
                <a:ext uri="{FF2B5EF4-FFF2-40B4-BE49-F238E27FC236}">
                  <a16:creationId xmlns:a16="http://schemas.microsoft.com/office/drawing/2014/main" id="{FCA17706-DA32-5E13-9A9C-B2889E9646C7}"/>
                </a:ext>
              </a:extLst>
            </p:cNvPr>
            <p:cNvSpPr txBox="1"/>
            <p:nvPr/>
          </p:nvSpPr>
          <p:spPr>
            <a:xfrm>
              <a:off x="9997728" y="6115138"/>
              <a:ext cx="1856616" cy="646331"/>
            </a:xfrm>
            <a:prstGeom prst="rect">
              <a:avLst/>
            </a:prstGeom>
            <a:noFill/>
          </p:spPr>
          <p:txBody>
            <a:bodyPr wrap="square" rtlCol="0">
              <a:spAutoFit/>
            </a:bodyPr>
            <a:lstStyle/>
            <a:p>
              <a:pPr algn="ctr"/>
              <a:r>
                <a:rPr lang="en-US" dirty="0">
                  <a:latin typeface="Helvetica" pitchFamily="2" charset="0"/>
                </a:rPr>
                <a:t>Patient 8</a:t>
              </a:r>
            </a:p>
            <a:p>
              <a:pPr algn="ctr"/>
              <a:r>
                <a:rPr lang="en-US" dirty="0">
                  <a:latin typeface="Helvetica" pitchFamily="2" charset="0"/>
                </a:rPr>
                <a:t>May 24, 2023</a:t>
              </a:r>
            </a:p>
          </p:txBody>
        </p:sp>
      </p:grpSp>
    </p:spTree>
    <p:extLst>
      <p:ext uri="{BB962C8B-B14F-4D97-AF65-F5344CB8AC3E}">
        <p14:creationId xmlns:p14="http://schemas.microsoft.com/office/powerpoint/2010/main" val="96934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4703</TotalTime>
  <Words>711</Words>
  <Application>Microsoft Office PowerPoint</Application>
  <PresentationFormat>Widescreen</PresentationFormat>
  <Paragraphs>257</Paragraphs>
  <Slides>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Helvetica</vt:lpstr>
      <vt:lpstr>Office Theme</vt:lpstr>
      <vt:lpstr>PowerPoint Presentation</vt:lpstr>
      <vt:lpstr>PowerPoint Presentation</vt:lpstr>
      <vt:lpstr>PowerPoint Presentation</vt:lpstr>
      <vt:lpstr>PowerPoint Presentation</vt:lpstr>
      <vt:lpstr>Why are NTM (&amp; TB) cavities more common in the upper lobes?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Edward Chan</dc:creator>
  <cp:lastModifiedBy>Edward Bosko</cp:lastModifiedBy>
  <cp:revision>24</cp:revision>
  <dcterms:created xsi:type="dcterms:W3CDTF">2025-11-29T12:42:12Z</dcterms:created>
  <dcterms:modified xsi:type="dcterms:W3CDTF">2026-01-29T03:47:29Z</dcterms:modified>
</cp:coreProperties>
</file>